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y="5143500" cx="9144000"/>
  <p:notesSz cx="6858000" cy="9144000"/>
  <p:embeddedFontLst>
    <p:embeddedFont>
      <p:font typeface="Poppins"/>
      <p:regular r:id="rId16"/>
      <p:bold r:id="rId17"/>
      <p:italic r:id="rId18"/>
      <p:boldItalic r:id="rId19"/>
    </p:embeddedFont>
    <p:embeddedFont>
      <p:font typeface="Bebas Neue"/>
      <p:regular r:id="rId20"/>
    </p:embeddedFont>
    <p:embeddedFont>
      <p:font typeface="Poppins ExtraBold"/>
      <p:bold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26D456A-F048-4B3F-B9FF-208785C87685}">
  <a:tblStyle styleId="{026D456A-F048-4B3F-B9FF-208785C8768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BebasNeue-regular.fntdata"/><Relationship Id="rId22" Type="http://schemas.openxmlformats.org/officeDocument/2006/relationships/font" Target="fonts/PoppinsExtraBold-boldItalic.fntdata"/><Relationship Id="rId21" Type="http://schemas.openxmlformats.org/officeDocument/2006/relationships/font" Target="fonts/PoppinsExtraBold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Poppins-bold.fntdata"/><Relationship Id="rId16" Type="http://schemas.openxmlformats.org/officeDocument/2006/relationships/font" Target="fonts/Poppins-regular.fntdata"/><Relationship Id="rId19" Type="http://schemas.openxmlformats.org/officeDocument/2006/relationships/font" Target="fonts/Poppins-boldItalic.fntdata"/><Relationship Id="rId18" Type="http://schemas.openxmlformats.org/officeDocument/2006/relationships/font" Target="fonts/Poppins-italic.fntdata"/></Relationships>
</file>

<file path=ppt/media/image1.jpg>
</file>

<file path=ppt/media/image10.jpg>
</file>

<file path=ppt/media/image11.jpg>
</file>

<file path=ppt/media/image12.png>
</file>

<file path=ppt/media/image13.png>
</file>

<file path=ppt/media/image14.png>
</file>

<file path=ppt/media/image2.jp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8b64a35eb9_1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28b64a35eb9_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28b64a35eb9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28b64a35eb9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54dda1946d_6_3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54dda1946d_6_3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1e9396ed72c_0_224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1e9396ed72c_0_224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Deeper analysis of decision to seek care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Antenatal care checks for everyone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CHW to take blood pressure and blood glucose is good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Nurses and healthcare workers going out to communities, group antenatal checks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can we strengthen health system and when it fails, what </a:t>
            </a:r>
            <a:r>
              <a:rPr lang="en"/>
              <a:t>backups</a:t>
            </a:r>
            <a:r>
              <a:rPr lang="en"/>
              <a:t> do we have?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Expert </a:t>
            </a:r>
            <a:r>
              <a:rPr lang="en"/>
              <a:t>attendant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Means of transporting to hospital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54dda1946d_4_26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54dda1946d_4_26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54dda1946d_6_3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54dda1946d_6_3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1e9396ed72c_0_224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1e9396ed72c_0_224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54dda1946d_4_27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54dda1946d_4_27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34b27b6e331_6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34b27b6e331_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11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/>
          <p:nvPr>
            <p:ph type="ctrTitle"/>
          </p:nvPr>
        </p:nvSpPr>
        <p:spPr>
          <a:xfrm>
            <a:off x="3756600" y="1194713"/>
            <a:ext cx="4674000" cy="219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5563675" y="3825525"/>
            <a:ext cx="2867100" cy="69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" name="Google Shape;12;p2"/>
          <p:cNvSpPr/>
          <p:nvPr>
            <p:ph idx="2" type="pic"/>
          </p:nvPr>
        </p:nvSpPr>
        <p:spPr>
          <a:xfrm>
            <a:off x="-204851" y="1249050"/>
            <a:ext cx="3605100" cy="21978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cxnSp>
        <p:nvCxnSpPr>
          <p:cNvPr id="13" name="Google Shape;13;p2"/>
          <p:cNvCxnSpPr/>
          <p:nvPr/>
        </p:nvCxnSpPr>
        <p:spPr>
          <a:xfrm>
            <a:off x="-204850" y="337975"/>
            <a:ext cx="9719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1"/>
          <p:cNvPicPr preferRelativeResize="0"/>
          <p:nvPr/>
        </p:nvPicPr>
        <p:blipFill>
          <a:blip r:embed="rId2">
            <a:alphaModFix amt="15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1"/>
          <p:cNvSpPr txBox="1"/>
          <p:nvPr>
            <p:ph hasCustomPrompt="1" type="title"/>
          </p:nvPr>
        </p:nvSpPr>
        <p:spPr>
          <a:xfrm>
            <a:off x="1284000" y="2958350"/>
            <a:ext cx="6576000" cy="107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80" name="Google Shape;80;p11"/>
          <p:cNvSpPr txBox="1"/>
          <p:nvPr>
            <p:ph idx="1" type="subTitle"/>
          </p:nvPr>
        </p:nvSpPr>
        <p:spPr>
          <a:xfrm>
            <a:off x="1284000" y="4106900"/>
            <a:ext cx="65760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cxnSp>
        <p:nvCxnSpPr>
          <p:cNvPr id="81" name="Google Shape;81;p11"/>
          <p:cNvCxnSpPr/>
          <p:nvPr/>
        </p:nvCxnSpPr>
        <p:spPr>
          <a:xfrm>
            <a:off x="-204850" y="337975"/>
            <a:ext cx="9719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2" name="Google Shape;82;p11"/>
          <p:cNvSpPr/>
          <p:nvPr>
            <p:ph idx="2" type="pic"/>
          </p:nvPr>
        </p:nvSpPr>
        <p:spPr>
          <a:xfrm>
            <a:off x="4410475" y="-75"/>
            <a:ext cx="4733700" cy="24849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3"/>
          <p:cNvPicPr preferRelativeResize="0"/>
          <p:nvPr/>
        </p:nvPicPr>
        <p:blipFill>
          <a:blip r:embed="rId2">
            <a:alphaModFix amt="6000"/>
          </a:blip>
          <a:stretch>
            <a:fillRect/>
          </a:stretch>
        </p:blipFill>
        <p:spPr>
          <a:xfrm>
            <a:off x="0" y="0"/>
            <a:ext cx="914397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1524125" y="1798425"/>
            <a:ext cx="290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hasCustomPrompt="1" idx="2" type="title"/>
          </p:nvPr>
        </p:nvSpPr>
        <p:spPr>
          <a:xfrm>
            <a:off x="713225" y="1387425"/>
            <a:ext cx="631800" cy="9837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9" name="Google Shape;89;p13"/>
          <p:cNvSpPr txBox="1"/>
          <p:nvPr>
            <p:ph idx="3" type="subTitle"/>
          </p:nvPr>
        </p:nvSpPr>
        <p:spPr>
          <a:xfrm>
            <a:off x="1524125" y="1387426"/>
            <a:ext cx="2908200" cy="41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0" name="Google Shape;90;p13"/>
          <p:cNvSpPr txBox="1"/>
          <p:nvPr>
            <p:ph idx="4" type="subTitle"/>
          </p:nvPr>
        </p:nvSpPr>
        <p:spPr>
          <a:xfrm>
            <a:off x="1524125" y="2910950"/>
            <a:ext cx="290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13"/>
          <p:cNvSpPr txBox="1"/>
          <p:nvPr>
            <p:ph hasCustomPrompt="1" idx="5" type="title"/>
          </p:nvPr>
        </p:nvSpPr>
        <p:spPr>
          <a:xfrm>
            <a:off x="713225" y="2499950"/>
            <a:ext cx="631800" cy="9837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2" name="Google Shape;92;p13"/>
          <p:cNvSpPr txBox="1"/>
          <p:nvPr>
            <p:ph idx="6" type="subTitle"/>
          </p:nvPr>
        </p:nvSpPr>
        <p:spPr>
          <a:xfrm>
            <a:off x="1524125" y="2499901"/>
            <a:ext cx="2908200" cy="41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3" name="Google Shape;93;p13"/>
          <p:cNvSpPr txBox="1"/>
          <p:nvPr>
            <p:ph idx="7" type="subTitle"/>
          </p:nvPr>
        </p:nvSpPr>
        <p:spPr>
          <a:xfrm>
            <a:off x="1524125" y="4023475"/>
            <a:ext cx="290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3"/>
          <p:cNvSpPr txBox="1"/>
          <p:nvPr>
            <p:ph hasCustomPrompt="1" idx="8" type="title"/>
          </p:nvPr>
        </p:nvSpPr>
        <p:spPr>
          <a:xfrm>
            <a:off x="713225" y="3612475"/>
            <a:ext cx="631800" cy="9837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5" name="Google Shape;95;p13"/>
          <p:cNvSpPr txBox="1"/>
          <p:nvPr>
            <p:ph idx="9" type="subTitle"/>
          </p:nvPr>
        </p:nvSpPr>
        <p:spPr>
          <a:xfrm>
            <a:off x="1524125" y="3612476"/>
            <a:ext cx="2908200" cy="41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6" name="Google Shape;96;p13"/>
          <p:cNvSpPr/>
          <p:nvPr>
            <p:ph idx="13" type="pic"/>
          </p:nvPr>
        </p:nvSpPr>
        <p:spPr>
          <a:xfrm>
            <a:off x="5589625" y="2371125"/>
            <a:ext cx="4120500" cy="27723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cxnSp>
        <p:nvCxnSpPr>
          <p:cNvPr id="97" name="Google Shape;97;p13"/>
          <p:cNvCxnSpPr/>
          <p:nvPr/>
        </p:nvCxnSpPr>
        <p:spPr>
          <a:xfrm>
            <a:off x="-204850" y="337975"/>
            <a:ext cx="9719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BLANK_1_1_1_1_1_1_1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4"/>
          <p:cNvPicPr preferRelativeResize="0"/>
          <p:nvPr/>
        </p:nvPicPr>
        <p:blipFill>
          <a:blip r:embed="rId2">
            <a:alphaModFix amt="9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4"/>
          <p:cNvSpPr txBox="1"/>
          <p:nvPr>
            <p:ph type="title"/>
          </p:nvPr>
        </p:nvSpPr>
        <p:spPr>
          <a:xfrm>
            <a:off x="4735075" y="2290750"/>
            <a:ext cx="3695700" cy="144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1" name="Google Shape;101;p14"/>
          <p:cNvSpPr txBox="1"/>
          <p:nvPr>
            <p:ph hasCustomPrompt="1" idx="2" type="title"/>
          </p:nvPr>
        </p:nvSpPr>
        <p:spPr>
          <a:xfrm>
            <a:off x="4735075" y="863838"/>
            <a:ext cx="2194500" cy="11355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2" name="Google Shape;102;p14"/>
          <p:cNvSpPr txBox="1"/>
          <p:nvPr>
            <p:ph idx="1" type="subTitle"/>
          </p:nvPr>
        </p:nvSpPr>
        <p:spPr>
          <a:xfrm>
            <a:off x="4735075" y="3648450"/>
            <a:ext cx="3695700" cy="63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03" name="Google Shape;103;p14"/>
          <p:cNvCxnSpPr/>
          <p:nvPr/>
        </p:nvCxnSpPr>
        <p:spPr>
          <a:xfrm>
            <a:off x="-204850" y="337975"/>
            <a:ext cx="9719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15"/>
          <p:cNvPicPr preferRelativeResize="0"/>
          <p:nvPr/>
        </p:nvPicPr>
        <p:blipFill>
          <a:blip r:embed="rId2">
            <a:alphaModFix amt="4000"/>
          </a:blip>
          <a:stretch>
            <a:fillRect/>
          </a:stretch>
        </p:blipFill>
        <p:spPr>
          <a:xfrm>
            <a:off x="0" y="13"/>
            <a:ext cx="9144000" cy="5143476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5"/>
          <p:cNvSpPr txBox="1"/>
          <p:nvPr>
            <p:ph type="title"/>
          </p:nvPr>
        </p:nvSpPr>
        <p:spPr>
          <a:xfrm>
            <a:off x="713225" y="3373100"/>
            <a:ext cx="4925700" cy="5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7" name="Google Shape;107;p15"/>
          <p:cNvSpPr txBox="1"/>
          <p:nvPr>
            <p:ph idx="1" type="subTitle"/>
          </p:nvPr>
        </p:nvSpPr>
        <p:spPr>
          <a:xfrm>
            <a:off x="713225" y="539500"/>
            <a:ext cx="4925700" cy="263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cxnSp>
        <p:nvCxnSpPr>
          <p:cNvPr id="108" name="Google Shape;108;p15"/>
          <p:cNvCxnSpPr/>
          <p:nvPr/>
        </p:nvCxnSpPr>
        <p:spPr>
          <a:xfrm>
            <a:off x="-204850" y="337975"/>
            <a:ext cx="9719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9" name="Google Shape;109;p15"/>
          <p:cNvSpPr/>
          <p:nvPr>
            <p:ph idx="2" type="pic"/>
          </p:nvPr>
        </p:nvSpPr>
        <p:spPr>
          <a:xfrm>
            <a:off x="6439050" y="-9525"/>
            <a:ext cx="2708100" cy="42672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BLANK_1_1_1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16"/>
          <p:cNvPicPr preferRelativeResize="0"/>
          <p:nvPr/>
        </p:nvPicPr>
        <p:blipFill>
          <a:blip r:embed="rId2">
            <a:alphaModFix amt="4000"/>
          </a:blip>
          <a:stretch>
            <a:fillRect/>
          </a:stretch>
        </p:blipFill>
        <p:spPr>
          <a:xfrm>
            <a:off x="0" y="13"/>
            <a:ext cx="9144000" cy="514347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2" name="Google Shape;112;p16"/>
          <p:cNvCxnSpPr/>
          <p:nvPr/>
        </p:nvCxnSpPr>
        <p:spPr>
          <a:xfrm>
            <a:off x="-204850" y="337975"/>
            <a:ext cx="9719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3" name="Google Shape;113;p16"/>
          <p:cNvGrpSpPr/>
          <p:nvPr/>
        </p:nvGrpSpPr>
        <p:grpSpPr>
          <a:xfrm>
            <a:off x="7942323" y="4053332"/>
            <a:ext cx="2846988" cy="1101324"/>
            <a:chOff x="7009527" y="2610382"/>
            <a:chExt cx="2188139" cy="846456"/>
          </a:xfrm>
        </p:grpSpPr>
        <p:sp>
          <p:nvSpPr>
            <p:cNvPr id="114" name="Google Shape;114;p16"/>
            <p:cNvSpPr/>
            <p:nvPr/>
          </p:nvSpPr>
          <p:spPr>
            <a:xfrm>
              <a:off x="7009527" y="2610382"/>
              <a:ext cx="2188139" cy="846456"/>
            </a:xfrm>
            <a:custGeom>
              <a:rect b="b" l="l" r="r" t="t"/>
              <a:pathLst>
                <a:path extrusionOk="0" h="846456" w="2188139">
                  <a:moveTo>
                    <a:pt x="130607" y="846346"/>
                  </a:moveTo>
                  <a:cubicBezTo>
                    <a:pt x="242857" y="846346"/>
                    <a:pt x="258608" y="846124"/>
                    <a:pt x="260272" y="844571"/>
                  </a:cubicBezTo>
                  <a:cubicBezTo>
                    <a:pt x="261603" y="843129"/>
                    <a:pt x="261714" y="842242"/>
                    <a:pt x="260715" y="840689"/>
                  </a:cubicBezTo>
                  <a:cubicBezTo>
                    <a:pt x="259495" y="838914"/>
                    <a:pt x="255835" y="838692"/>
                    <a:pt x="220784" y="838360"/>
                  </a:cubicBezTo>
                  <a:cubicBezTo>
                    <a:pt x="199599" y="838249"/>
                    <a:pt x="182295" y="837916"/>
                    <a:pt x="182295" y="837694"/>
                  </a:cubicBezTo>
                  <a:cubicBezTo>
                    <a:pt x="182295" y="837472"/>
                    <a:pt x="189283" y="830373"/>
                    <a:pt x="197713" y="821944"/>
                  </a:cubicBezTo>
                  <a:cubicBezTo>
                    <a:pt x="206254" y="813625"/>
                    <a:pt x="215682" y="803642"/>
                    <a:pt x="218566" y="799760"/>
                  </a:cubicBezTo>
                  <a:cubicBezTo>
                    <a:pt x="221672" y="795878"/>
                    <a:pt x="228881" y="787115"/>
                    <a:pt x="234760" y="780238"/>
                  </a:cubicBezTo>
                  <a:cubicBezTo>
                    <a:pt x="250732" y="761825"/>
                    <a:pt x="257166" y="753174"/>
                    <a:pt x="270809" y="733097"/>
                  </a:cubicBezTo>
                  <a:cubicBezTo>
                    <a:pt x="287669" y="707918"/>
                    <a:pt x="298317" y="696938"/>
                    <a:pt x="308632" y="694054"/>
                  </a:cubicBezTo>
                  <a:cubicBezTo>
                    <a:pt x="311738" y="693277"/>
                    <a:pt x="312182" y="693388"/>
                    <a:pt x="312182" y="695274"/>
                  </a:cubicBezTo>
                  <a:cubicBezTo>
                    <a:pt x="312182" y="696494"/>
                    <a:pt x="312736" y="697825"/>
                    <a:pt x="313402" y="698269"/>
                  </a:cubicBezTo>
                  <a:cubicBezTo>
                    <a:pt x="315399" y="699489"/>
                    <a:pt x="314733" y="711468"/>
                    <a:pt x="312182" y="721451"/>
                  </a:cubicBezTo>
                  <a:cubicBezTo>
                    <a:pt x="307190" y="740973"/>
                    <a:pt x="302975" y="747184"/>
                    <a:pt x="278573" y="771364"/>
                  </a:cubicBezTo>
                  <a:cubicBezTo>
                    <a:pt x="269922" y="779905"/>
                    <a:pt x="259939" y="790775"/>
                    <a:pt x="256168" y="795434"/>
                  </a:cubicBezTo>
                  <a:cubicBezTo>
                    <a:pt x="252507" y="800314"/>
                    <a:pt x="247294" y="805639"/>
                    <a:pt x="244854" y="807191"/>
                  </a:cubicBezTo>
                  <a:cubicBezTo>
                    <a:pt x="241304" y="809632"/>
                    <a:pt x="240417" y="811073"/>
                    <a:pt x="240639" y="813292"/>
                  </a:cubicBezTo>
                  <a:cubicBezTo>
                    <a:pt x="241304" y="820724"/>
                    <a:pt x="251287" y="815178"/>
                    <a:pt x="262268" y="801202"/>
                  </a:cubicBezTo>
                  <a:cubicBezTo>
                    <a:pt x="265928" y="796432"/>
                    <a:pt x="277908" y="783455"/>
                    <a:pt x="288667" y="772474"/>
                  </a:cubicBezTo>
                  <a:cubicBezTo>
                    <a:pt x="306414" y="754394"/>
                    <a:pt x="308743" y="751510"/>
                    <a:pt x="313069" y="742414"/>
                  </a:cubicBezTo>
                  <a:cubicBezTo>
                    <a:pt x="318726" y="730657"/>
                    <a:pt x="321610" y="720452"/>
                    <a:pt x="322497" y="707918"/>
                  </a:cubicBezTo>
                  <a:cubicBezTo>
                    <a:pt x="323052" y="700598"/>
                    <a:pt x="322830" y="698269"/>
                    <a:pt x="321166" y="695828"/>
                  </a:cubicBezTo>
                  <a:cubicBezTo>
                    <a:pt x="320057" y="694165"/>
                    <a:pt x="319281" y="692501"/>
                    <a:pt x="319281" y="692168"/>
                  </a:cubicBezTo>
                  <a:cubicBezTo>
                    <a:pt x="319281" y="691059"/>
                    <a:pt x="330040" y="692833"/>
                    <a:pt x="334477" y="694608"/>
                  </a:cubicBezTo>
                  <a:cubicBezTo>
                    <a:pt x="340688" y="697159"/>
                    <a:pt x="352778" y="707697"/>
                    <a:pt x="366865" y="722671"/>
                  </a:cubicBezTo>
                  <a:cubicBezTo>
                    <a:pt x="383947" y="740973"/>
                    <a:pt x="425541" y="778907"/>
                    <a:pt x="438962" y="788446"/>
                  </a:cubicBezTo>
                  <a:cubicBezTo>
                    <a:pt x="442068" y="790553"/>
                    <a:pt x="448280" y="796987"/>
                    <a:pt x="452605" y="802533"/>
                  </a:cubicBezTo>
                  <a:cubicBezTo>
                    <a:pt x="460037" y="811961"/>
                    <a:pt x="474124" y="826491"/>
                    <a:pt x="483219" y="834034"/>
                  </a:cubicBezTo>
                  <a:lnTo>
                    <a:pt x="487323" y="837361"/>
                  </a:lnTo>
                  <a:lnTo>
                    <a:pt x="437632" y="837916"/>
                  </a:lnTo>
                  <a:cubicBezTo>
                    <a:pt x="397923" y="838360"/>
                    <a:pt x="387718" y="838914"/>
                    <a:pt x="386165" y="840134"/>
                  </a:cubicBezTo>
                  <a:cubicBezTo>
                    <a:pt x="384945" y="840911"/>
                    <a:pt x="384168" y="842020"/>
                    <a:pt x="384168" y="842464"/>
                  </a:cubicBezTo>
                  <a:cubicBezTo>
                    <a:pt x="384279" y="846235"/>
                    <a:pt x="381285" y="846235"/>
                    <a:pt x="731679" y="846124"/>
                  </a:cubicBezTo>
                  <a:cubicBezTo>
                    <a:pt x="921683" y="846124"/>
                    <a:pt x="1078745" y="845791"/>
                    <a:pt x="1080741" y="845458"/>
                  </a:cubicBezTo>
                  <a:cubicBezTo>
                    <a:pt x="1084956" y="844682"/>
                    <a:pt x="1087064" y="842353"/>
                    <a:pt x="1086509" y="839580"/>
                  </a:cubicBezTo>
                  <a:cubicBezTo>
                    <a:pt x="1086176" y="837694"/>
                    <a:pt x="1080409" y="837583"/>
                    <a:pt x="1004762" y="837805"/>
                  </a:cubicBezTo>
                  <a:lnTo>
                    <a:pt x="923458" y="838027"/>
                  </a:lnTo>
                  <a:lnTo>
                    <a:pt x="928449" y="832259"/>
                  </a:lnTo>
                  <a:cubicBezTo>
                    <a:pt x="931000" y="828931"/>
                    <a:pt x="939430" y="820613"/>
                    <a:pt x="946973" y="813625"/>
                  </a:cubicBezTo>
                  <a:cubicBezTo>
                    <a:pt x="958619" y="802533"/>
                    <a:pt x="980359" y="778574"/>
                    <a:pt x="983243" y="773583"/>
                  </a:cubicBezTo>
                  <a:cubicBezTo>
                    <a:pt x="984574" y="771143"/>
                    <a:pt x="982910" y="768259"/>
                    <a:pt x="980027" y="768259"/>
                  </a:cubicBezTo>
                  <a:cubicBezTo>
                    <a:pt x="978141" y="768259"/>
                    <a:pt x="974591" y="771697"/>
                    <a:pt x="967714" y="779794"/>
                  </a:cubicBezTo>
                  <a:cubicBezTo>
                    <a:pt x="962391" y="786338"/>
                    <a:pt x="947306" y="801867"/>
                    <a:pt x="934328" y="814623"/>
                  </a:cubicBezTo>
                  <a:lnTo>
                    <a:pt x="910591" y="837916"/>
                  </a:lnTo>
                  <a:lnTo>
                    <a:pt x="886300" y="837916"/>
                  </a:lnTo>
                  <a:lnTo>
                    <a:pt x="871215" y="822498"/>
                  </a:lnTo>
                  <a:cubicBezTo>
                    <a:pt x="862785" y="813957"/>
                    <a:pt x="851360" y="802976"/>
                    <a:pt x="845703" y="798096"/>
                  </a:cubicBezTo>
                  <a:cubicBezTo>
                    <a:pt x="839936" y="793105"/>
                    <a:pt x="835277" y="788890"/>
                    <a:pt x="835388" y="788557"/>
                  </a:cubicBezTo>
                  <a:cubicBezTo>
                    <a:pt x="835388" y="788113"/>
                    <a:pt x="841267" y="783011"/>
                    <a:pt x="848476" y="777243"/>
                  </a:cubicBezTo>
                  <a:cubicBezTo>
                    <a:pt x="863894" y="764709"/>
                    <a:pt x="917912" y="711468"/>
                    <a:pt x="928116" y="698712"/>
                  </a:cubicBezTo>
                  <a:cubicBezTo>
                    <a:pt x="931999" y="693832"/>
                    <a:pt x="939874" y="683295"/>
                    <a:pt x="945753" y="675086"/>
                  </a:cubicBezTo>
                  <a:cubicBezTo>
                    <a:pt x="967714" y="644251"/>
                    <a:pt x="976589" y="634712"/>
                    <a:pt x="987680" y="629721"/>
                  </a:cubicBezTo>
                  <a:cubicBezTo>
                    <a:pt x="989898" y="628722"/>
                    <a:pt x="1004318" y="622733"/>
                    <a:pt x="1019514" y="616521"/>
                  </a:cubicBezTo>
                  <a:cubicBezTo>
                    <a:pt x="1069538" y="596001"/>
                    <a:pt x="1074752" y="592563"/>
                    <a:pt x="1100707" y="563502"/>
                  </a:cubicBezTo>
                  <a:cubicBezTo>
                    <a:pt x="1108804" y="554406"/>
                    <a:pt x="1121893" y="540209"/>
                    <a:pt x="1129546" y="532001"/>
                  </a:cubicBezTo>
                  <a:cubicBezTo>
                    <a:pt x="1147626" y="512701"/>
                    <a:pt x="1155501" y="503051"/>
                    <a:pt x="1163487" y="490073"/>
                  </a:cubicBezTo>
                  <a:cubicBezTo>
                    <a:pt x="1183675" y="457352"/>
                    <a:pt x="1189775" y="449588"/>
                    <a:pt x="1203973" y="438607"/>
                  </a:cubicBezTo>
                  <a:cubicBezTo>
                    <a:pt x="1216506" y="428957"/>
                    <a:pt x="1240465" y="413761"/>
                    <a:pt x="1265089" y="400007"/>
                  </a:cubicBezTo>
                  <a:cubicBezTo>
                    <a:pt x="1292043" y="384922"/>
                    <a:pt x="1299807" y="379708"/>
                    <a:pt x="1308902" y="370613"/>
                  </a:cubicBezTo>
                  <a:cubicBezTo>
                    <a:pt x="1319883" y="359521"/>
                    <a:pt x="1326206" y="349317"/>
                    <a:pt x="1344397" y="313822"/>
                  </a:cubicBezTo>
                  <a:cubicBezTo>
                    <a:pt x="1378560" y="246938"/>
                    <a:pt x="1391204" y="227527"/>
                    <a:pt x="1403628" y="222314"/>
                  </a:cubicBezTo>
                  <a:cubicBezTo>
                    <a:pt x="1407066" y="220761"/>
                    <a:pt x="1407288" y="220872"/>
                    <a:pt x="1409950" y="224865"/>
                  </a:cubicBezTo>
                  <a:cubicBezTo>
                    <a:pt x="1415274" y="232519"/>
                    <a:pt x="1426587" y="257697"/>
                    <a:pt x="1429693" y="268235"/>
                  </a:cubicBezTo>
                  <a:cubicBezTo>
                    <a:pt x="1439121" y="301067"/>
                    <a:pt x="1436348" y="310384"/>
                    <a:pt x="1407177" y="342994"/>
                  </a:cubicBezTo>
                  <a:cubicBezTo>
                    <a:pt x="1381776" y="371279"/>
                    <a:pt x="1373125" y="385033"/>
                    <a:pt x="1370906" y="400229"/>
                  </a:cubicBezTo>
                  <a:cubicBezTo>
                    <a:pt x="1369797" y="407660"/>
                    <a:pt x="1370130" y="411099"/>
                    <a:pt x="1372348" y="424187"/>
                  </a:cubicBezTo>
                  <a:cubicBezTo>
                    <a:pt x="1379114" y="463120"/>
                    <a:pt x="1379669" y="471993"/>
                    <a:pt x="1376674" y="487633"/>
                  </a:cubicBezTo>
                  <a:cubicBezTo>
                    <a:pt x="1372459" y="509595"/>
                    <a:pt x="1363585" y="525789"/>
                    <a:pt x="1346393" y="542871"/>
                  </a:cubicBezTo>
                  <a:cubicBezTo>
                    <a:pt x="1335412" y="553852"/>
                    <a:pt x="1331752" y="556514"/>
                    <a:pt x="1315114" y="566386"/>
                  </a:cubicBezTo>
                  <a:cubicBezTo>
                    <a:pt x="1282171" y="585907"/>
                    <a:pt x="1252445" y="608313"/>
                    <a:pt x="1231259" y="629610"/>
                  </a:cubicBezTo>
                  <a:cubicBezTo>
                    <a:pt x="1224160" y="636819"/>
                    <a:pt x="1210628" y="650906"/>
                    <a:pt x="1201310" y="660778"/>
                  </a:cubicBezTo>
                  <a:cubicBezTo>
                    <a:pt x="1187890" y="675086"/>
                    <a:pt x="1179460" y="682740"/>
                    <a:pt x="1159938" y="697936"/>
                  </a:cubicBezTo>
                  <a:cubicBezTo>
                    <a:pt x="1146627" y="708473"/>
                    <a:pt x="1133095" y="719454"/>
                    <a:pt x="1130211" y="722449"/>
                  </a:cubicBezTo>
                  <a:cubicBezTo>
                    <a:pt x="1119342" y="733208"/>
                    <a:pt x="1116013" y="741194"/>
                    <a:pt x="1122558" y="741194"/>
                  </a:cubicBezTo>
                  <a:cubicBezTo>
                    <a:pt x="1124332" y="741194"/>
                    <a:pt x="1127549" y="738643"/>
                    <a:pt x="1131876" y="733541"/>
                  </a:cubicBezTo>
                  <a:cubicBezTo>
                    <a:pt x="1135646" y="729437"/>
                    <a:pt x="1148291" y="718456"/>
                    <a:pt x="1160160" y="709139"/>
                  </a:cubicBezTo>
                  <a:cubicBezTo>
                    <a:pt x="1189553" y="685957"/>
                    <a:pt x="1197095" y="679301"/>
                    <a:pt x="1214843" y="659669"/>
                  </a:cubicBezTo>
                  <a:cubicBezTo>
                    <a:pt x="1223273" y="650352"/>
                    <a:pt x="1234254" y="638705"/>
                    <a:pt x="1239245" y="633603"/>
                  </a:cubicBezTo>
                  <a:cubicBezTo>
                    <a:pt x="1256881" y="616299"/>
                    <a:pt x="1288826" y="592008"/>
                    <a:pt x="1312674" y="578032"/>
                  </a:cubicBezTo>
                  <a:cubicBezTo>
                    <a:pt x="1340625" y="561505"/>
                    <a:pt x="1349609" y="554517"/>
                    <a:pt x="1361256" y="540098"/>
                  </a:cubicBezTo>
                  <a:cubicBezTo>
                    <a:pt x="1373790" y="524347"/>
                    <a:pt x="1382775" y="503938"/>
                    <a:pt x="1386102" y="483307"/>
                  </a:cubicBezTo>
                  <a:lnTo>
                    <a:pt x="1386768" y="478538"/>
                  </a:lnTo>
                  <a:lnTo>
                    <a:pt x="1399191" y="491515"/>
                  </a:lnTo>
                  <a:cubicBezTo>
                    <a:pt x="1412834" y="505935"/>
                    <a:pt x="1420487" y="515917"/>
                    <a:pt x="1432688" y="536659"/>
                  </a:cubicBezTo>
                  <a:cubicBezTo>
                    <a:pt x="1442893" y="553852"/>
                    <a:pt x="1451988" y="572264"/>
                    <a:pt x="1459863" y="592119"/>
                  </a:cubicBezTo>
                  <a:cubicBezTo>
                    <a:pt x="1471621" y="621845"/>
                    <a:pt x="1476391" y="628279"/>
                    <a:pt x="1500460" y="646691"/>
                  </a:cubicBezTo>
                  <a:cubicBezTo>
                    <a:pt x="1533292" y="671870"/>
                    <a:pt x="1548821" y="687066"/>
                    <a:pt x="1562797" y="707808"/>
                  </a:cubicBezTo>
                  <a:cubicBezTo>
                    <a:pt x="1567123" y="714130"/>
                    <a:pt x="1575553" y="725333"/>
                    <a:pt x="1581542" y="732432"/>
                  </a:cubicBezTo>
                  <a:cubicBezTo>
                    <a:pt x="1587531" y="739641"/>
                    <a:pt x="1595518" y="750290"/>
                    <a:pt x="1599067" y="755836"/>
                  </a:cubicBezTo>
                  <a:cubicBezTo>
                    <a:pt x="1614707" y="780682"/>
                    <a:pt x="1640662" y="811295"/>
                    <a:pt x="1662291" y="830706"/>
                  </a:cubicBezTo>
                  <a:lnTo>
                    <a:pt x="1670610" y="838027"/>
                  </a:lnTo>
                  <a:lnTo>
                    <a:pt x="1537396" y="838027"/>
                  </a:lnTo>
                  <a:cubicBezTo>
                    <a:pt x="1445888" y="838027"/>
                    <a:pt x="1403517" y="838360"/>
                    <a:pt x="1401964" y="839247"/>
                  </a:cubicBezTo>
                  <a:cubicBezTo>
                    <a:pt x="1399302" y="840689"/>
                    <a:pt x="1398858" y="843129"/>
                    <a:pt x="1401298" y="845015"/>
                  </a:cubicBezTo>
                  <a:cubicBezTo>
                    <a:pt x="1402518" y="846013"/>
                    <a:pt x="1455427" y="846346"/>
                    <a:pt x="1604946" y="846457"/>
                  </a:cubicBezTo>
                  <a:cubicBezTo>
                    <a:pt x="1716087" y="846457"/>
                    <a:pt x="1807595" y="846124"/>
                    <a:pt x="1808150" y="845791"/>
                  </a:cubicBezTo>
                  <a:cubicBezTo>
                    <a:pt x="1810146" y="844571"/>
                    <a:pt x="1809481" y="840578"/>
                    <a:pt x="1807041" y="839247"/>
                  </a:cubicBezTo>
                  <a:cubicBezTo>
                    <a:pt x="1805488" y="838582"/>
                    <a:pt x="1783526" y="838027"/>
                    <a:pt x="1744039" y="838027"/>
                  </a:cubicBezTo>
                  <a:lnTo>
                    <a:pt x="1683255" y="838027"/>
                  </a:lnTo>
                  <a:lnTo>
                    <a:pt x="1678596" y="833590"/>
                  </a:lnTo>
                  <a:cubicBezTo>
                    <a:pt x="1676156" y="831261"/>
                    <a:pt x="1669834" y="825604"/>
                    <a:pt x="1664620" y="820945"/>
                  </a:cubicBezTo>
                  <a:cubicBezTo>
                    <a:pt x="1649979" y="807968"/>
                    <a:pt x="1622582" y="775801"/>
                    <a:pt x="1610270" y="757056"/>
                  </a:cubicBezTo>
                  <a:cubicBezTo>
                    <a:pt x="1604280" y="747960"/>
                    <a:pt x="1594298" y="734428"/>
                    <a:pt x="1588197" y="726997"/>
                  </a:cubicBezTo>
                  <a:cubicBezTo>
                    <a:pt x="1582096" y="719565"/>
                    <a:pt x="1573888" y="709028"/>
                    <a:pt x="1570117" y="703482"/>
                  </a:cubicBezTo>
                  <a:cubicBezTo>
                    <a:pt x="1566346" y="697936"/>
                    <a:pt x="1561355" y="691059"/>
                    <a:pt x="1559136" y="688175"/>
                  </a:cubicBezTo>
                  <a:cubicBezTo>
                    <a:pt x="1550152" y="676861"/>
                    <a:pt x="1529743" y="658559"/>
                    <a:pt x="1505118" y="639592"/>
                  </a:cubicBezTo>
                  <a:cubicBezTo>
                    <a:pt x="1481715" y="621734"/>
                    <a:pt x="1479829" y="619183"/>
                    <a:pt x="1467961" y="590122"/>
                  </a:cubicBezTo>
                  <a:cubicBezTo>
                    <a:pt x="1449326" y="544756"/>
                    <a:pt x="1429916" y="512146"/>
                    <a:pt x="1407288" y="488742"/>
                  </a:cubicBezTo>
                  <a:cubicBezTo>
                    <a:pt x="1387877" y="468666"/>
                    <a:pt x="1386879" y="467113"/>
                    <a:pt x="1385880" y="457352"/>
                  </a:cubicBezTo>
                  <a:cubicBezTo>
                    <a:pt x="1385437" y="452693"/>
                    <a:pt x="1383662" y="442156"/>
                    <a:pt x="1381998" y="433726"/>
                  </a:cubicBezTo>
                  <a:cubicBezTo>
                    <a:pt x="1380223" y="424409"/>
                    <a:pt x="1378892" y="414093"/>
                    <a:pt x="1378892" y="407771"/>
                  </a:cubicBezTo>
                  <a:cubicBezTo>
                    <a:pt x="1378781" y="398565"/>
                    <a:pt x="1379225" y="396235"/>
                    <a:pt x="1382109" y="390135"/>
                  </a:cubicBezTo>
                  <a:cubicBezTo>
                    <a:pt x="1386546" y="380374"/>
                    <a:pt x="1393312" y="371389"/>
                    <a:pt x="1411170" y="351091"/>
                  </a:cubicBezTo>
                  <a:cubicBezTo>
                    <a:pt x="1438678" y="319812"/>
                    <a:pt x="1442782" y="311826"/>
                    <a:pt x="1441673" y="290418"/>
                  </a:cubicBezTo>
                  <a:cubicBezTo>
                    <a:pt x="1440674" y="272006"/>
                    <a:pt x="1432133" y="245940"/>
                    <a:pt x="1420931" y="227860"/>
                  </a:cubicBezTo>
                  <a:cubicBezTo>
                    <a:pt x="1418934" y="224532"/>
                    <a:pt x="1417825" y="221870"/>
                    <a:pt x="1418713" y="221870"/>
                  </a:cubicBezTo>
                  <a:cubicBezTo>
                    <a:pt x="1421818" y="221870"/>
                    <a:pt x="1437790" y="230633"/>
                    <a:pt x="1446442" y="236955"/>
                  </a:cubicBezTo>
                  <a:cubicBezTo>
                    <a:pt x="1457201" y="244942"/>
                    <a:pt x="1466408" y="254813"/>
                    <a:pt x="1476723" y="269566"/>
                  </a:cubicBezTo>
                  <a:cubicBezTo>
                    <a:pt x="1504121" y="308720"/>
                    <a:pt x="1508224" y="313933"/>
                    <a:pt x="1531961" y="339334"/>
                  </a:cubicBezTo>
                  <a:cubicBezTo>
                    <a:pt x="1539171" y="347098"/>
                    <a:pt x="1551483" y="361296"/>
                    <a:pt x="1559247" y="370835"/>
                  </a:cubicBezTo>
                  <a:cubicBezTo>
                    <a:pt x="1566901" y="380374"/>
                    <a:pt x="1575774" y="390135"/>
                    <a:pt x="1578991" y="392353"/>
                  </a:cubicBezTo>
                  <a:cubicBezTo>
                    <a:pt x="1585091" y="397012"/>
                    <a:pt x="1599511" y="411653"/>
                    <a:pt x="1606721" y="420860"/>
                  </a:cubicBezTo>
                  <a:cubicBezTo>
                    <a:pt x="1617591" y="434503"/>
                    <a:pt x="1620364" y="436610"/>
                    <a:pt x="1622804" y="432173"/>
                  </a:cubicBezTo>
                  <a:cubicBezTo>
                    <a:pt x="1623802" y="430288"/>
                    <a:pt x="1622915" y="428513"/>
                    <a:pt x="1617813" y="421747"/>
                  </a:cubicBezTo>
                  <a:cubicBezTo>
                    <a:pt x="1614485" y="417421"/>
                    <a:pt x="1608828" y="410433"/>
                    <a:pt x="1605390" y="406551"/>
                  </a:cubicBezTo>
                  <a:lnTo>
                    <a:pt x="1599178" y="399230"/>
                  </a:lnTo>
                  <a:lnTo>
                    <a:pt x="1603393" y="398565"/>
                  </a:lnTo>
                  <a:cubicBezTo>
                    <a:pt x="1611379" y="397012"/>
                    <a:pt x="1617258" y="389913"/>
                    <a:pt x="1627019" y="369615"/>
                  </a:cubicBezTo>
                  <a:cubicBezTo>
                    <a:pt x="1646540" y="329351"/>
                    <a:pt x="1653972" y="317594"/>
                    <a:pt x="1660183" y="317594"/>
                  </a:cubicBezTo>
                  <a:cubicBezTo>
                    <a:pt x="1662069" y="317594"/>
                    <a:pt x="1670610" y="326578"/>
                    <a:pt x="1676932" y="335230"/>
                  </a:cubicBezTo>
                  <a:cubicBezTo>
                    <a:pt x="1688135" y="350648"/>
                    <a:pt x="1692572" y="373275"/>
                    <a:pt x="1688246" y="393795"/>
                  </a:cubicBezTo>
                  <a:cubicBezTo>
                    <a:pt x="1687026" y="399452"/>
                    <a:pt x="1683144" y="408769"/>
                    <a:pt x="1675934" y="423300"/>
                  </a:cubicBezTo>
                  <a:cubicBezTo>
                    <a:pt x="1664177" y="447147"/>
                    <a:pt x="1662846" y="450808"/>
                    <a:pt x="1662846" y="461678"/>
                  </a:cubicBezTo>
                  <a:cubicBezTo>
                    <a:pt x="1662846" y="474988"/>
                    <a:pt x="1669612" y="495286"/>
                    <a:pt x="1678596" y="509262"/>
                  </a:cubicBezTo>
                  <a:cubicBezTo>
                    <a:pt x="1681147" y="513366"/>
                    <a:pt x="1694901" y="528340"/>
                    <a:pt x="1709987" y="543758"/>
                  </a:cubicBezTo>
                  <a:cubicBezTo>
                    <a:pt x="1750472" y="584798"/>
                    <a:pt x="1755685" y="591453"/>
                    <a:pt x="1771990" y="623065"/>
                  </a:cubicBezTo>
                  <a:cubicBezTo>
                    <a:pt x="1786632" y="651793"/>
                    <a:pt x="1811810" y="682851"/>
                    <a:pt x="1855291" y="726109"/>
                  </a:cubicBezTo>
                  <a:cubicBezTo>
                    <a:pt x="1871374" y="742082"/>
                    <a:pt x="1888566" y="759496"/>
                    <a:pt x="1893780" y="764931"/>
                  </a:cubicBezTo>
                  <a:cubicBezTo>
                    <a:pt x="1907423" y="779351"/>
                    <a:pt x="1916296" y="786560"/>
                    <a:pt x="1920178" y="786117"/>
                  </a:cubicBezTo>
                  <a:cubicBezTo>
                    <a:pt x="1922286" y="785895"/>
                    <a:pt x="1923395" y="784896"/>
                    <a:pt x="1923617" y="783233"/>
                  </a:cubicBezTo>
                  <a:cubicBezTo>
                    <a:pt x="1923839" y="781347"/>
                    <a:pt x="1921510" y="778574"/>
                    <a:pt x="1913967" y="772252"/>
                  </a:cubicBezTo>
                  <a:cubicBezTo>
                    <a:pt x="1908421" y="767593"/>
                    <a:pt x="1897994" y="757278"/>
                    <a:pt x="1890896" y="749292"/>
                  </a:cubicBezTo>
                  <a:cubicBezTo>
                    <a:pt x="1883797" y="741305"/>
                    <a:pt x="1871817" y="729326"/>
                    <a:pt x="1864053" y="722449"/>
                  </a:cubicBezTo>
                  <a:cubicBezTo>
                    <a:pt x="1848968" y="709028"/>
                    <a:pt x="1835991" y="694941"/>
                    <a:pt x="1814139" y="668875"/>
                  </a:cubicBezTo>
                  <a:cubicBezTo>
                    <a:pt x="1794285" y="645138"/>
                    <a:pt x="1788628" y="636819"/>
                    <a:pt x="1777536" y="615412"/>
                  </a:cubicBezTo>
                  <a:cubicBezTo>
                    <a:pt x="1764004" y="589124"/>
                    <a:pt x="1754354" y="576812"/>
                    <a:pt x="1718416" y="540098"/>
                  </a:cubicBezTo>
                  <a:cubicBezTo>
                    <a:pt x="1686139" y="507155"/>
                    <a:pt x="1683144" y="503051"/>
                    <a:pt x="1676045" y="484860"/>
                  </a:cubicBezTo>
                  <a:cubicBezTo>
                    <a:pt x="1672274" y="475099"/>
                    <a:pt x="1671941" y="472770"/>
                    <a:pt x="1671830" y="462122"/>
                  </a:cubicBezTo>
                  <a:lnTo>
                    <a:pt x="1671830" y="450142"/>
                  </a:lnTo>
                  <a:lnTo>
                    <a:pt x="1682811" y="428402"/>
                  </a:lnTo>
                  <a:cubicBezTo>
                    <a:pt x="1688690" y="416423"/>
                    <a:pt x="1694569" y="403223"/>
                    <a:pt x="1695678" y="399008"/>
                  </a:cubicBezTo>
                  <a:cubicBezTo>
                    <a:pt x="1698007" y="389802"/>
                    <a:pt x="1698229" y="368506"/>
                    <a:pt x="1696011" y="358301"/>
                  </a:cubicBezTo>
                  <a:cubicBezTo>
                    <a:pt x="1694236" y="349871"/>
                    <a:pt x="1688912" y="337670"/>
                    <a:pt x="1684697" y="332124"/>
                  </a:cubicBezTo>
                  <a:cubicBezTo>
                    <a:pt x="1683033" y="329906"/>
                    <a:pt x="1681813" y="327909"/>
                    <a:pt x="1682035" y="327687"/>
                  </a:cubicBezTo>
                  <a:cubicBezTo>
                    <a:pt x="1683144" y="326689"/>
                    <a:pt x="1708212" y="348984"/>
                    <a:pt x="1719748" y="360852"/>
                  </a:cubicBezTo>
                  <a:cubicBezTo>
                    <a:pt x="1732170" y="373719"/>
                    <a:pt x="1774542" y="425296"/>
                    <a:pt x="1797058" y="454912"/>
                  </a:cubicBezTo>
                  <a:cubicBezTo>
                    <a:pt x="1814916" y="478205"/>
                    <a:pt x="1827783" y="499834"/>
                    <a:pt x="1846639" y="537768"/>
                  </a:cubicBezTo>
                  <a:cubicBezTo>
                    <a:pt x="1862833" y="570379"/>
                    <a:pt x="1870375" y="583356"/>
                    <a:pt x="1878140" y="592673"/>
                  </a:cubicBezTo>
                  <a:cubicBezTo>
                    <a:pt x="1880136" y="594892"/>
                    <a:pt x="1895665" y="610864"/>
                    <a:pt x="1912636" y="628057"/>
                  </a:cubicBezTo>
                  <a:cubicBezTo>
                    <a:pt x="1952567" y="668542"/>
                    <a:pt x="1962438" y="680632"/>
                    <a:pt x="2008359" y="743746"/>
                  </a:cubicBezTo>
                  <a:cubicBezTo>
                    <a:pt x="2039306" y="786338"/>
                    <a:pt x="2050398" y="798651"/>
                    <a:pt x="2076797" y="819947"/>
                  </a:cubicBezTo>
                  <a:cubicBezTo>
                    <a:pt x="2085892" y="827157"/>
                    <a:pt x="2094321" y="834256"/>
                    <a:pt x="2095541" y="835698"/>
                  </a:cubicBezTo>
                  <a:lnTo>
                    <a:pt x="2097649" y="838138"/>
                  </a:lnTo>
                  <a:lnTo>
                    <a:pt x="2039195" y="838471"/>
                  </a:lnTo>
                  <a:cubicBezTo>
                    <a:pt x="1997046" y="838692"/>
                    <a:pt x="1980297" y="839136"/>
                    <a:pt x="1979187" y="840134"/>
                  </a:cubicBezTo>
                  <a:cubicBezTo>
                    <a:pt x="1978522" y="840911"/>
                    <a:pt x="1978189" y="842574"/>
                    <a:pt x="1978744" y="844016"/>
                  </a:cubicBezTo>
                  <a:lnTo>
                    <a:pt x="1979409" y="846457"/>
                  </a:lnTo>
                  <a:lnTo>
                    <a:pt x="2081455" y="846457"/>
                  </a:lnTo>
                  <a:cubicBezTo>
                    <a:pt x="2180506" y="846457"/>
                    <a:pt x="2183390" y="846346"/>
                    <a:pt x="2186052" y="844238"/>
                  </a:cubicBezTo>
                  <a:cubicBezTo>
                    <a:pt x="2188271" y="842353"/>
                    <a:pt x="2188603" y="841576"/>
                    <a:pt x="2187605" y="839913"/>
                  </a:cubicBezTo>
                  <a:cubicBezTo>
                    <a:pt x="2186495" y="838027"/>
                    <a:pt x="2183390" y="837916"/>
                    <a:pt x="2149116" y="838138"/>
                  </a:cubicBezTo>
                  <a:lnTo>
                    <a:pt x="2111847" y="838360"/>
                  </a:lnTo>
                  <a:lnTo>
                    <a:pt x="2102529" y="829930"/>
                  </a:lnTo>
                  <a:cubicBezTo>
                    <a:pt x="2097428" y="825160"/>
                    <a:pt x="2088887" y="817840"/>
                    <a:pt x="2083230" y="813625"/>
                  </a:cubicBezTo>
                  <a:cubicBezTo>
                    <a:pt x="2057275" y="793548"/>
                    <a:pt x="2049067" y="784453"/>
                    <a:pt x="2015347" y="738421"/>
                  </a:cubicBezTo>
                  <a:cubicBezTo>
                    <a:pt x="1964324" y="668986"/>
                    <a:pt x="1956560" y="659558"/>
                    <a:pt x="1918404" y="621512"/>
                  </a:cubicBezTo>
                  <a:cubicBezTo>
                    <a:pt x="1878029" y="581249"/>
                    <a:pt x="1877031" y="579918"/>
                    <a:pt x="1857065" y="538878"/>
                  </a:cubicBezTo>
                  <a:cubicBezTo>
                    <a:pt x="1837322" y="498170"/>
                    <a:pt x="1819907" y="469220"/>
                    <a:pt x="1799720" y="443709"/>
                  </a:cubicBezTo>
                  <a:cubicBezTo>
                    <a:pt x="1759345" y="392575"/>
                    <a:pt x="1730395" y="357968"/>
                    <a:pt x="1718860" y="346876"/>
                  </a:cubicBezTo>
                  <a:cubicBezTo>
                    <a:pt x="1700447" y="329351"/>
                    <a:pt x="1678707" y="312824"/>
                    <a:pt x="1669834" y="309718"/>
                  </a:cubicBezTo>
                  <a:cubicBezTo>
                    <a:pt x="1663067" y="307389"/>
                    <a:pt x="1659296" y="307611"/>
                    <a:pt x="1653528" y="310717"/>
                  </a:cubicBezTo>
                  <a:cubicBezTo>
                    <a:pt x="1645986" y="314821"/>
                    <a:pt x="1639109" y="325136"/>
                    <a:pt x="1624468" y="354863"/>
                  </a:cubicBezTo>
                  <a:cubicBezTo>
                    <a:pt x="1616703" y="370724"/>
                    <a:pt x="1609494" y="383813"/>
                    <a:pt x="1607386" y="385920"/>
                  </a:cubicBezTo>
                  <a:cubicBezTo>
                    <a:pt x="1602506" y="390800"/>
                    <a:pt x="1597181" y="391577"/>
                    <a:pt x="1590748" y="388804"/>
                  </a:cubicBezTo>
                  <a:cubicBezTo>
                    <a:pt x="1583095" y="385365"/>
                    <a:pt x="1579101" y="381483"/>
                    <a:pt x="1563684" y="362627"/>
                  </a:cubicBezTo>
                  <a:cubicBezTo>
                    <a:pt x="1556031" y="353199"/>
                    <a:pt x="1543275" y="338446"/>
                    <a:pt x="1535399" y="330017"/>
                  </a:cubicBezTo>
                  <a:cubicBezTo>
                    <a:pt x="1516765" y="310051"/>
                    <a:pt x="1506560" y="297517"/>
                    <a:pt x="1491365" y="275112"/>
                  </a:cubicBezTo>
                  <a:cubicBezTo>
                    <a:pt x="1468182" y="241392"/>
                    <a:pt x="1450990" y="225531"/>
                    <a:pt x="1425589" y="214882"/>
                  </a:cubicBezTo>
                  <a:cubicBezTo>
                    <a:pt x="1407842" y="207562"/>
                    <a:pt x="1391981" y="214439"/>
                    <a:pt x="1377561" y="235513"/>
                  </a:cubicBezTo>
                  <a:cubicBezTo>
                    <a:pt x="1370462" y="246162"/>
                    <a:pt x="1352272" y="278994"/>
                    <a:pt x="1335301" y="312602"/>
                  </a:cubicBezTo>
                  <a:lnTo>
                    <a:pt x="1320105" y="342329"/>
                  </a:lnTo>
                  <a:lnTo>
                    <a:pt x="1315336" y="337670"/>
                  </a:lnTo>
                  <a:cubicBezTo>
                    <a:pt x="1312674" y="335230"/>
                    <a:pt x="1304244" y="328797"/>
                    <a:pt x="1296701" y="323472"/>
                  </a:cubicBezTo>
                  <a:cubicBezTo>
                    <a:pt x="1274406" y="307833"/>
                    <a:pt x="1266310" y="299514"/>
                    <a:pt x="1247231" y="271451"/>
                  </a:cubicBezTo>
                  <a:cubicBezTo>
                    <a:pt x="1234697" y="253261"/>
                    <a:pt x="1224160" y="240505"/>
                    <a:pt x="1211071" y="227416"/>
                  </a:cubicBezTo>
                  <a:cubicBezTo>
                    <a:pt x="1196874" y="213330"/>
                    <a:pt x="1183342" y="203458"/>
                    <a:pt x="1162489" y="192144"/>
                  </a:cubicBezTo>
                  <a:cubicBezTo>
                    <a:pt x="1153837" y="187374"/>
                    <a:pt x="1143522" y="181052"/>
                    <a:pt x="1139418" y="177946"/>
                  </a:cubicBezTo>
                  <a:cubicBezTo>
                    <a:pt x="1129768" y="170737"/>
                    <a:pt x="1069317" y="109620"/>
                    <a:pt x="1059113" y="96753"/>
                  </a:cubicBezTo>
                  <a:cubicBezTo>
                    <a:pt x="1054786" y="91207"/>
                    <a:pt x="1045469" y="78674"/>
                    <a:pt x="1038592" y="69024"/>
                  </a:cubicBezTo>
                  <a:cubicBezTo>
                    <a:pt x="1013413" y="33640"/>
                    <a:pt x="994335" y="10347"/>
                    <a:pt x="984574" y="3248"/>
                  </a:cubicBezTo>
                  <a:cubicBezTo>
                    <a:pt x="979139" y="-634"/>
                    <a:pt x="973150" y="-1077"/>
                    <a:pt x="967936" y="2139"/>
                  </a:cubicBezTo>
                  <a:cubicBezTo>
                    <a:pt x="966051" y="3359"/>
                    <a:pt x="953739" y="14673"/>
                    <a:pt x="940761" y="27318"/>
                  </a:cubicBezTo>
                  <a:cubicBezTo>
                    <a:pt x="917246" y="50056"/>
                    <a:pt x="903159" y="62036"/>
                    <a:pt x="882862" y="76566"/>
                  </a:cubicBezTo>
                  <a:cubicBezTo>
                    <a:pt x="865114" y="89322"/>
                    <a:pt x="855021" y="98306"/>
                    <a:pt x="838494" y="115832"/>
                  </a:cubicBezTo>
                  <a:cubicBezTo>
                    <a:pt x="822633" y="132691"/>
                    <a:pt x="807104" y="149107"/>
                    <a:pt x="779596" y="177392"/>
                  </a:cubicBezTo>
                  <a:cubicBezTo>
                    <a:pt x="771498" y="185822"/>
                    <a:pt x="755082" y="201461"/>
                    <a:pt x="742993" y="212442"/>
                  </a:cubicBezTo>
                  <a:cubicBezTo>
                    <a:pt x="723471" y="230078"/>
                    <a:pt x="700732" y="253261"/>
                    <a:pt x="697515" y="258917"/>
                  </a:cubicBezTo>
                  <a:cubicBezTo>
                    <a:pt x="696406" y="260692"/>
                    <a:pt x="694077" y="256699"/>
                    <a:pt x="683650" y="235846"/>
                  </a:cubicBezTo>
                  <a:cubicBezTo>
                    <a:pt x="669231" y="206896"/>
                    <a:pt x="664683" y="199354"/>
                    <a:pt x="654812" y="188816"/>
                  </a:cubicBezTo>
                  <a:cubicBezTo>
                    <a:pt x="644274" y="177392"/>
                    <a:pt x="639837" y="174508"/>
                    <a:pt x="632628" y="174508"/>
                  </a:cubicBezTo>
                  <a:cubicBezTo>
                    <a:pt x="624641" y="174508"/>
                    <a:pt x="618319" y="178279"/>
                    <a:pt x="602346" y="192477"/>
                  </a:cubicBezTo>
                  <a:cubicBezTo>
                    <a:pt x="580496" y="211888"/>
                    <a:pt x="570402" y="219874"/>
                    <a:pt x="546887" y="236512"/>
                  </a:cubicBezTo>
                  <a:cubicBezTo>
                    <a:pt x="487323" y="278661"/>
                    <a:pt x="486769" y="279326"/>
                    <a:pt x="469022" y="312602"/>
                  </a:cubicBezTo>
                  <a:cubicBezTo>
                    <a:pt x="447503" y="352644"/>
                    <a:pt x="428869" y="375272"/>
                    <a:pt x="386498" y="412208"/>
                  </a:cubicBezTo>
                  <a:cubicBezTo>
                    <a:pt x="366311" y="429955"/>
                    <a:pt x="354553" y="438607"/>
                    <a:pt x="336473" y="449588"/>
                  </a:cubicBezTo>
                  <a:cubicBezTo>
                    <a:pt x="312847" y="463896"/>
                    <a:pt x="285672" y="488077"/>
                    <a:pt x="272695" y="506267"/>
                  </a:cubicBezTo>
                  <a:cubicBezTo>
                    <a:pt x="265707" y="516028"/>
                    <a:pt x="244854" y="550413"/>
                    <a:pt x="229325" y="577588"/>
                  </a:cubicBezTo>
                  <a:cubicBezTo>
                    <a:pt x="211245" y="609090"/>
                    <a:pt x="198490" y="627058"/>
                    <a:pt x="171314" y="658670"/>
                  </a:cubicBezTo>
                  <a:cubicBezTo>
                    <a:pt x="161553" y="669984"/>
                    <a:pt x="157893" y="675641"/>
                    <a:pt x="147134" y="696272"/>
                  </a:cubicBezTo>
                  <a:cubicBezTo>
                    <a:pt x="141810" y="706477"/>
                    <a:pt x="133823" y="720785"/>
                    <a:pt x="129276" y="728217"/>
                  </a:cubicBezTo>
                  <a:cubicBezTo>
                    <a:pt x="124617" y="735648"/>
                    <a:pt x="114635" y="752619"/>
                    <a:pt x="106981" y="766040"/>
                  </a:cubicBezTo>
                  <a:cubicBezTo>
                    <a:pt x="91674" y="792661"/>
                    <a:pt x="89123" y="796654"/>
                    <a:pt x="71709" y="821167"/>
                  </a:cubicBezTo>
                  <a:lnTo>
                    <a:pt x="59729" y="838027"/>
                  </a:lnTo>
                  <a:lnTo>
                    <a:pt x="32887" y="838027"/>
                  </a:lnTo>
                  <a:cubicBezTo>
                    <a:pt x="18135" y="838027"/>
                    <a:pt x="4825" y="838471"/>
                    <a:pt x="3161" y="839247"/>
                  </a:cubicBezTo>
                  <a:cubicBezTo>
                    <a:pt x="55" y="840356"/>
                    <a:pt x="-1054" y="844349"/>
                    <a:pt x="1164" y="845791"/>
                  </a:cubicBezTo>
                  <a:cubicBezTo>
                    <a:pt x="1830" y="846124"/>
                    <a:pt x="59841" y="846346"/>
                    <a:pt x="130274" y="846346"/>
                  </a:cubicBezTo>
                  <a:close/>
                  <a:moveTo>
                    <a:pt x="550104" y="837916"/>
                  </a:moveTo>
                  <a:lnTo>
                    <a:pt x="525812" y="837916"/>
                  </a:lnTo>
                  <a:cubicBezTo>
                    <a:pt x="525812" y="837916"/>
                    <a:pt x="501410" y="838027"/>
                    <a:pt x="501410" y="838027"/>
                  </a:cubicBezTo>
                  <a:lnTo>
                    <a:pt x="495088" y="832925"/>
                  </a:lnTo>
                  <a:cubicBezTo>
                    <a:pt x="481999" y="822720"/>
                    <a:pt x="470020" y="811073"/>
                    <a:pt x="460370" y="798983"/>
                  </a:cubicBezTo>
                  <a:cubicBezTo>
                    <a:pt x="454935" y="792106"/>
                    <a:pt x="447836" y="784675"/>
                    <a:pt x="444508" y="782456"/>
                  </a:cubicBezTo>
                  <a:cubicBezTo>
                    <a:pt x="438851" y="778463"/>
                    <a:pt x="437299" y="776578"/>
                    <a:pt x="439850" y="776578"/>
                  </a:cubicBezTo>
                  <a:cubicBezTo>
                    <a:pt x="441958" y="776578"/>
                    <a:pt x="454491" y="766262"/>
                    <a:pt x="458041" y="761604"/>
                  </a:cubicBezTo>
                  <a:cubicBezTo>
                    <a:pt x="471018" y="744522"/>
                    <a:pt x="498637" y="710913"/>
                    <a:pt x="503296" y="706809"/>
                  </a:cubicBezTo>
                  <a:cubicBezTo>
                    <a:pt x="506402" y="704147"/>
                    <a:pt x="515829" y="697270"/>
                    <a:pt x="524148" y="691502"/>
                  </a:cubicBezTo>
                  <a:cubicBezTo>
                    <a:pt x="553986" y="671315"/>
                    <a:pt x="564634" y="661222"/>
                    <a:pt x="583712" y="635488"/>
                  </a:cubicBezTo>
                  <a:cubicBezTo>
                    <a:pt x="588592" y="628944"/>
                    <a:pt x="594915" y="621069"/>
                    <a:pt x="597910" y="617852"/>
                  </a:cubicBezTo>
                  <a:cubicBezTo>
                    <a:pt x="604565" y="610864"/>
                    <a:pt x="615768" y="605096"/>
                    <a:pt x="615768" y="608757"/>
                  </a:cubicBezTo>
                  <a:cubicBezTo>
                    <a:pt x="615768" y="609311"/>
                    <a:pt x="614991" y="610421"/>
                    <a:pt x="613882" y="611308"/>
                  </a:cubicBezTo>
                  <a:cubicBezTo>
                    <a:pt x="607005" y="616965"/>
                    <a:pt x="605119" y="633270"/>
                    <a:pt x="609778" y="647800"/>
                  </a:cubicBezTo>
                  <a:cubicBezTo>
                    <a:pt x="614880" y="663995"/>
                    <a:pt x="623976" y="678858"/>
                    <a:pt x="642499" y="701152"/>
                  </a:cubicBezTo>
                  <a:cubicBezTo>
                    <a:pt x="652815" y="713686"/>
                    <a:pt x="658361" y="723004"/>
                    <a:pt x="658361" y="727773"/>
                  </a:cubicBezTo>
                  <a:cubicBezTo>
                    <a:pt x="658361" y="738200"/>
                    <a:pt x="648378" y="744744"/>
                    <a:pt x="611220" y="758941"/>
                  </a:cubicBezTo>
                  <a:cubicBezTo>
                    <a:pt x="589591" y="767260"/>
                    <a:pt x="580385" y="772141"/>
                    <a:pt x="573841" y="779129"/>
                  </a:cubicBezTo>
                  <a:cubicBezTo>
                    <a:pt x="567185" y="786006"/>
                    <a:pt x="565522" y="789555"/>
                    <a:pt x="560974" y="807635"/>
                  </a:cubicBezTo>
                  <a:cubicBezTo>
                    <a:pt x="558755" y="816287"/>
                    <a:pt x="555428" y="826491"/>
                    <a:pt x="553653" y="830595"/>
                  </a:cubicBezTo>
                  <a:lnTo>
                    <a:pt x="550325" y="837916"/>
                  </a:lnTo>
                  <a:close/>
                  <a:moveTo>
                    <a:pt x="863007" y="825826"/>
                  </a:moveTo>
                  <a:lnTo>
                    <a:pt x="874764" y="837361"/>
                  </a:lnTo>
                  <a:lnTo>
                    <a:pt x="717814" y="837694"/>
                  </a:lnTo>
                  <a:cubicBezTo>
                    <a:pt x="631518" y="837805"/>
                    <a:pt x="560641" y="837694"/>
                    <a:pt x="560308" y="837472"/>
                  </a:cubicBezTo>
                  <a:cubicBezTo>
                    <a:pt x="560086" y="837140"/>
                    <a:pt x="561085" y="833590"/>
                    <a:pt x="562749" y="829486"/>
                  </a:cubicBezTo>
                  <a:cubicBezTo>
                    <a:pt x="564412" y="825382"/>
                    <a:pt x="567074" y="816509"/>
                    <a:pt x="568849" y="809742"/>
                  </a:cubicBezTo>
                  <a:cubicBezTo>
                    <a:pt x="572842" y="793548"/>
                    <a:pt x="575061" y="788779"/>
                    <a:pt x="581050" y="783455"/>
                  </a:cubicBezTo>
                  <a:cubicBezTo>
                    <a:pt x="587261" y="777798"/>
                    <a:pt x="593917" y="774470"/>
                    <a:pt x="615879" y="766151"/>
                  </a:cubicBezTo>
                  <a:cubicBezTo>
                    <a:pt x="656475" y="750733"/>
                    <a:pt x="667567" y="741860"/>
                    <a:pt x="665904" y="726220"/>
                  </a:cubicBezTo>
                  <a:cubicBezTo>
                    <a:pt x="665127" y="718123"/>
                    <a:pt x="660690" y="710581"/>
                    <a:pt x="647491" y="694941"/>
                  </a:cubicBezTo>
                  <a:cubicBezTo>
                    <a:pt x="634180" y="678969"/>
                    <a:pt x="628413" y="670539"/>
                    <a:pt x="622534" y="658227"/>
                  </a:cubicBezTo>
                  <a:cubicBezTo>
                    <a:pt x="613328" y="638927"/>
                    <a:pt x="612218" y="627058"/>
                    <a:pt x="618874" y="617741"/>
                  </a:cubicBezTo>
                  <a:cubicBezTo>
                    <a:pt x="620870" y="614746"/>
                    <a:pt x="622534" y="611973"/>
                    <a:pt x="622534" y="611419"/>
                  </a:cubicBezTo>
                  <a:cubicBezTo>
                    <a:pt x="622534" y="609533"/>
                    <a:pt x="623310" y="609977"/>
                    <a:pt x="631186" y="615190"/>
                  </a:cubicBezTo>
                  <a:cubicBezTo>
                    <a:pt x="635179" y="617852"/>
                    <a:pt x="645162" y="626726"/>
                    <a:pt x="653259" y="634934"/>
                  </a:cubicBezTo>
                  <a:cubicBezTo>
                    <a:pt x="665238" y="646913"/>
                    <a:pt x="671005" y="654012"/>
                    <a:pt x="682763" y="671093"/>
                  </a:cubicBezTo>
                  <a:cubicBezTo>
                    <a:pt x="708275" y="708030"/>
                    <a:pt x="732788" y="730102"/>
                    <a:pt x="783921" y="762047"/>
                  </a:cubicBezTo>
                  <a:cubicBezTo>
                    <a:pt x="797343" y="770477"/>
                    <a:pt x="811208" y="779572"/>
                    <a:pt x="814535" y="782124"/>
                  </a:cubicBezTo>
                  <a:cubicBezTo>
                    <a:pt x="822633" y="788335"/>
                    <a:pt x="848144" y="811628"/>
                    <a:pt x="862785" y="826048"/>
                  </a:cubicBezTo>
                  <a:close/>
                  <a:moveTo>
                    <a:pt x="704281" y="264020"/>
                  </a:moveTo>
                  <a:cubicBezTo>
                    <a:pt x="707276" y="258030"/>
                    <a:pt x="733453" y="231520"/>
                    <a:pt x="757966" y="209558"/>
                  </a:cubicBezTo>
                  <a:cubicBezTo>
                    <a:pt x="767173" y="201239"/>
                    <a:pt x="790577" y="177946"/>
                    <a:pt x="809877" y="157648"/>
                  </a:cubicBezTo>
                  <a:cubicBezTo>
                    <a:pt x="861454" y="103520"/>
                    <a:pt x="864671" y="100525"/>
                    <a:pt x="885301" y="85218"/>
                  </a:cubicBezTo>
                  <a:cubicBezTo>
                    <a:pt x="914141" y="63810"/>
                    <a:pt x="926675" y="53606"/>
                    <a:pt x="940761" y="39186"/>
                  </a:cubicBezTo>
                  <a:cubicBezTo>
                    <a:pt x="960172" y="19443"/>
                    <a:pt x="972928" y="7907"/>
                    <a:pt x="974924" y="7907"/>
                  </a:cubicBezTo>
                  <a:cubicBezTo>
                    <a:pt x="976144" y="7907"/>
                    <a:pt x="976810" y="9016"/>
                    <a:pt x="976810" y="10902"/>
                  </a:cubicBezTo>
                  <a:cubicBezTo>
                    <a:pt x="976810" y="12455"/>
                    <a:pt x="978252" y="17446"/>
                    <a:pt x="979916" y="21772"/>
                  </a:cubicBezTo>
                  <a:cubicBezTo>
                    <a:pt x="994557" y="60483"/>
                    <a:pt x="998550" y="75790"/>
                    <a:pt x="997885" y="90653"/>
                  </a:cubicBezTo>
                  <a:cubicBezTo>
                    <a:pt x="997108" y="109287"/>
                    <a:pt x="989898" y="117606"/>
                    <a:pt x="952519" y="142674"/>
                  </a:cubicBezTo>
                  <a:cubicBezTo>
                    <a:pt x="918023" y="165967"/>
                    <a:pt x="913031" y="172400"/>
                    <a:pt x="906931" y="202792"/>
                  </a:cubicBezTo>
                  <a:cubicBezTo>
                    <a:pt x="901718" y="228636"/>
                    <a:pt x="896393" y="238176"/>
                    <a:pt x="880089" y="251375"/>
                  </a:cubicBezTo>
                  <a:cubicBezTo>
                    <a:pt x="870550" y="259139"/>
                    <a:pt x="865336" y="262023"/>
                    <a:pt x="841599" y="272560"/>
                  </a:cubicBezTo>
                  <a:cubicBezTo>
                    <a:pt x="823741" y="280436"/>
                    <a:pt x="813980" y="286093"/>
                    <a:pt x="799118" y="297074"/>
                  </a:cubicBezTo>
                  <a:cubicBezTo>
                    <a:pt x="790244" y="303618"/>
                    <a:pt x="788913" y="304949"/>
                    <a:pt x="789357" y="307722"/>
                  </a:cubicBezTo>
                  <a:cubicBezTo>
                    <a:pt x="789911" y="313268"/>
                    <a:pt x="793572" y="312048"/>
                    <a:pt x="806216" y="302620"/>
                  </a:cubicBezTo>
                  <a:cubicBezTo>
                    <a:pt x="819194" y="292970"/>
                    <a:pt x="830175" y="286869"/>
                    <a:pt x="853468" y="276665"/>
                  </a:cubicBezTo>
                  <a:cubicBezTo>
                    <a:pt x="872213" y="268346"/>
                    <a:pt x="882751" y="261579"/>
                    <a:pt x="893620" y="250709"/>
                  </a:cubicBezTo>
                  <a:cubicBezTo>
                    <a:pt x="906043" y="238286"/>
                    <a:pt x="910813" y="228193"/>
                    <a:pt x="914917" y="205787"/>
                  </a:cubicBezTo>
                  <a:cubicBezTo>
                    <a:pt x="918466" y="185822"/>
                    <a:pt x="922349" y="177059"/>
                    <a:pt x="931777" y="168407"/>
                  </a:cubicBezTo>
                  <a:cubicBezTo>
                    <a:pt x="938876" y="161752"/>
                    <a:pt x="953184" y="151658"/>
                    <a:pt x="954072" y="152435"/>
                  </a:cubicBezTo>
                  <a:cubicBezTo>
                    <a:pt x="954405" y="152879"/>
                    <a:pt x="956179" y="158646"/>
                    <a:pt x="958065" y="165301"/>
                  </a:cubicBezTo>
                  <a:cubicBezTo>
                    <a:pt x="969045" y="205898"/>
                    <a:pt x="979361" y="221648"/>
                    <a:pt x="1025837" y="269011"/>
                  </a:cubicBezTo>
                  <a:cubicBezTo>
                    <a:pt x="1050349" y="294079"/>
                    <a:pt x="1057670" y="302176"/>
                    <a:pt x="1068651" y="317372"/>
                  </a:cubicBezTo>
                  <a:cubicBezTo>
                    <a:pt x="1084402" y="339223"/>
                    <a:pt x="1098267" y="355861"/>
                    <a:pt x="1111244" y="368728"/>
                  </a:cubicBezTo>
                  <a:cubicBezTo>
                    <a:pt x="1119342" y="376603"/>
                    <a:pt x="1121116" y="377934"/>
                    <a:pt x="1122891" y="376825"/>
                  </a:cubicBezTo>
                  <a:cubicBezTo>
                    <a:pt x="1124000" y="376159"/>
                    <a:pt x="1124998" y="374717"/>
                    <a:pt x="1125220" y="373608"/>
                  </a:cubicBezTo>
                  <a:cubicBezTo>
                    <a:pt x="1125442" y="372388"/>
                    <a:pt x="1119896" y="365733"/>
                    <a:pt x="1111799" y="357192"/>
                  </a:cubicBezTo>
                  <a:cubicBezTo>
                    <a:pt x="1103924" y="348762"/>
                    <a:pt x="1089948" y="331791"/>
                    <a:pt x="1079078" y="317261"/>
                  </a:cubicBezTo>
                  <a:cubicBezTo>
                    <a:pt x="1062329" y="294744"/>
                    <a:pt x="1056894" y="288533"/>
                    <a:pt x="1031050" y="262356"/>
                  </a:cubicBezTo>
                  <a:cubicBezTo>
                    <a:pt x="1000103" y="231077"/>
                    <a:pt x="986904" y="214882"/>
                    <a:pt x="978585" y="198577"/>
                  </a:cubicBezTo>
                  <a:cubicBezTo>
                    <a:pt x="973816" y="189038"/>
                    <a:pt x="967493" y="171180"/>
                    <a:pt x="964941" y="160199"/>
                  </a:cubicBezTo>
                  <a:cubicBezTo>
                    <a:pt x="964165" y="156650"/>
                    <a:pt x="962724" y="152324"/>
                    <a:pt x="961836" y="150660"/>
                  </a:cubicBezTo>
                  <a:cubicBezTo>
                    <a:pt x="960283" y="147443"/>
                    <a:pt x="960394" y="147333"/>
                    <a:pt x="968159" y="142009"/>
                  </a:cubicBezTo>
                  <a:cubicBezTo>
                    <a:pt x="988346" y="128476"/>
                    <a:pt x="1000990" y="114833"/>
                    <a:pt x="1004429" y="103076"/>
                  </a:cubicBezTo>
                  <a:cubicBezTo>
                    <a:pt x="1009088" y="87769"/>
                    <a:pt x="1003431" y="58043"/>
                    <a:pt x="990231" y="26542"/>
                  </a:cubicBezTo>
                  <a:cubicBezTo>
                    <a:pt x="988013" y="21217"/>
                    <a:pt x="986349" y="16781"/>
                    <a:pt x="986571" y="16559"/>
                  </a:cubicBezTo>
                  <a:cubicBezTo>
                    <a:pt x="987680" y="15450"/>
                    <a:pt x="1008533" y="42181"/>
                    <a:pt x="1030495" y="72795"/>
                  </a:cubicBezTo>
                  <a:cubicBezTo>
                    <a:pt x="1039480" y="85329"/>
                    <a:pt x="1051015" y="100525"/>
                    <a:pt x="1056117" y="106736"/>
                  </a:cubicBezTo>
                  <a:cubicBezTo>
                    <a:pt x="1068984" y="122154"/>
                    <a:pt x="1119342" y="173177"/>
                    <a:pt x="1130434" y="182050"/>
                  </a:cubicBezTo>
                  <a:cubicBezTo>
                    <a:pt x="1135535" y="186154"/>
                    <a:pt x="1146738" y="193364"/>
                    <a:pt x="1155390" y="198134"/>
                  </a:cubicBezTo>
                  <a:cubicBezTo>
                    <a:pt x="1178572" y="210889"/>
                    <a:pt x="1190774" y="219763"/>
                    <a:pt x="1204749" y="233517"/>
                  </a:cubicBezTo>
                  <a:cubicBezTo>
                    <a:pt x="1217838" y="246494"/>
                    <a:pt x="1227266" y="258141"/>
                    <a:pt x="1240687" y="277774"/>
                  </a:cubicBezTo>
                  <a:cubicBezTo>
                    <a:pt x="1258212" y="303396"/>
                    <a:pt x="1268749" y="314599"/>
                    <a:pt x="1290601" y="330239"/>
                  </a:cubicBezTo>
                  <a:cubicBezTo>
                    <a:pt x="1298920" y="336117"/>
                    <a:pt x="1307571" y="342883"/>
                    <a:pt x="1310122" y="345102"/>
                  </a:cubicBezTo>
                  <a:lnTo>
                    <a:pt x="1314559" y="349317"/>
                  </a:lnTo>
                  <a:lnTo>
                    <a:pt x="1312119" y="353199"/>
                  </a:lnTo>
                  <a:cubicBezTo>
                    <a:pt x="1310788" y="355417"/>
                    <a:pt x="1305908" y="360852"/>
                    <a:pt x="1301138" y="365400"/>
                  </a:cubicBezTo>
                  <a:cubicBezTo>
                    <a:pt x="1292597" y="373386"/>
                    <a:pt x="1280285" y="381594"/>
                    <a:pt x="1254219" y="395903"/>
                  </a:cubicBezTo>
                  <a:cubicBezTo>
                    <a:pt x="1240798" y="403334"/>
                    <a:pt x="1217948" y="417532"/>
                    <a:pt x="1205858" y="425962"/>
                  </a:cubicBezTo>
                  <a:cubicBezTo>
                    <a:pt x="1189221" y="437386"/>
                    <a:pt x="1173581" y="455134"/>
                    <a:pt x="1161713" y="475765"/>
                  </a:cubicBezTo>
                  <a:cubicBezTo>
                    <a:pt x="1159938" y="478981"/>
                    <a:pt x="1158052" y="481421"/>
                    <a:pt x="1157498" y="481421"/>
                  </a:cubicBezTo>
                  <a:cubicBezTo>
                    <a:pt x="1156943" y="481421"/>
                    <a:pt x="1154503" y="478316"/>
                    <a:pt x="1152284" y="474544"/>
                  </a:cubicBezTo>
                  <a:cubicBezTo>
                    <a:pt x="1146738" y="465560"/>
                    <a:pt x="1142745" y="461345"/>
                    <a:pt x="1127771" y="448478"/>
                  </a:cubicBezTo>
                  <a:cubicBezTo>
                    <a:pt x="1111688" y="434835"/>
                    <a:pt x="1104146" y="426073"/>
                    <a:pt x="1094939" y="410544"/>
                  </a:cubicBezTo>
                  <a:cubicBezTo>
                    <a:pt x="1076526" y="379487"/>
                    <a:pt x="1062661" y="360963"/>
                    <a:pt x="1045580" y="343992"/>
                  </a:cubicBezTo>
                  <a:cubicBezTo>
                    <a:pt x="1031493" y="330017"/>
                    <a:pt x="1029608" y="328575"/>
                    <a:pt x="1026946" y="329573"/>
                  </a:cubicBezTo>
                  <a:cubicBezTo>
                    <a:pt x="1022953" y="331126"/>
                    <a:pt x="1025282" y="335673"/>
                    <a:pt x="1034377" y="343992"/>
                  </a:cubicBezTo>
                  <a:cubicBezTo>
                    <a:pt x="1039369" y="348429"/>
                    <a:pt x="1046800" y="356083"/>
                    <a:pt x="1050794" y="360741"/>
                  </a:cubicBezTo>
                  <a:cubicBezTo>
                    <a:pt x="1059334" y="370613"/>
                    <a:pt x="1078412" y="398787"/>
                    <a:pt x="1088395" y="415646"/>
                  </a:cubicBezTo>
                  <a:cubicBezTo>
                    <a:pt x="1097268" y="430731"/>
                    <a:pt x="1106475" y="441269"/>
                    <a:pt x="1123557" y="455910"/>
                  </a:cubicBezTo>
                  <a:cubicBezTo>
                    <a:pt x="1136312" y="466780"/>
                    <a:pt x="1144742" y="476541"/>
                    <a:pt x="1152062" y="489297"/>
                  </a:cubicBezTo>
                  <a:cubicBezTo>
                    <a:pt x="1153283" y="491182"/>
                    <a:pt x="1140970" y="507155"/>
                    <a:pt x="1126219" y="522683"/>
                  </a:cubicBezTo>
                  <a:cubicBezTo>
                    <a:pt x="1119120" y="530115"/>
                    <a:pt x="1107251" y="543203"/>
                    <a:pt x="1099598" y="551633"/>
                  </a:cubicBezTo>
                  <a:cubicBezTo>
                    <a:pt x="1082738" y="570601"/>
                    <a:pt x="1068984" y="583356"/>
                    <a:pt x="1060332" y="588680"/>
                  </a:cubicBezTo>
                  <a:cubicBezTo>
                    <a:pt x="1054453" y="592230"/>
                    <a:pt x="1026058" y="604985"/>
                    <a:pt x="1019736" y="606982"/>
                  </a:cubicBezTo>
                  <a:cubicBezTo>
                    <a:pt x="1017850" y="607537"/>
                    <a:pt x="1016741" y="606760"/>
                    <a:pt x="1014634" y="603322"/>
                  </a:cubicBezTo>
                  <a:cubicBezTo>
                    <a:pt x="1002100" y="582580"/>
                    <a:pt x="983354" y="564056"/>
                    <a:pt x="963499" y="552743"/>
                  </a:cubicBezTo>
                  <a:cubicBezTo>
                    <a:pt x="946196" y="542982"/>
                    <a:pt x="929448" y="530670"/>
                    <a:pt x="926120" y="525345"/>
                  </a:cubicBezTo>
                  <a:cubicBezTo>
                    <a:pt x="924567" y="522905"/>
                    <a:pt x="920685" y="515806"/>
                    <a:pt x="917579" y="509484"/>
                  </a:cubicBezTo>
                  <a:cubicBezTo>
                    <a:pt x="911257" y="496728"/>
                    <a:pt x="893177" y="472104"/>
                    <a:pt x="880532" y="458683"/>
                  </a:cubicBezTo>
                  <a:cubicBezTo>
                    <a:pt x="875652" y="453692"/>
                    <a:pt x="865891" y="445484"/>
                    <a:pt x="858570" y="440381"/>
                  </a:cubicBezTo>
                  <a:cubicBezTo>
                    <a:pt x="839603" y="427182"/>
                    <a:pt x="835277" y="423411"/>
                    <a:pt x="821967" y="408104"/>
                  </a:cubicBezTo>
                  <a:cubicBezTo>
                    <a:pt x="815311" y="400561"/>
                    <a:pt x="794348" y="378710"/>
                    <a:pt x="775048" y="359521"/>
                  </a:cubicBezTo>
                  <a:cubicBezTo>
                    <a:pt x="755970" y="340443"/>
                    <a:pt x="737779" y="321476"/>
                    <a:pt x="734784" y="317594"/>
                  </a:cubicBezTo>
                  <a:cubicBezTo>
                    <a:pt x="731790" y="313712"/>
                    <a:pt x="723249" y="301178"/>
                    <a:pt x="715484" y="289642"/>
                  </a:cubicBezTo>
                  <a:lnTo>
                    <a:pt x="701619" y="268900"/>
                  </a:lnTo>
                  <a:lnTo>
                    <a:pt x="704171" y="263798"/>
                  </a:lnTo>
                  <a:close/>
                  <a:moveTo>
                    <a:pt x="82468" y="820391"/>
                  </a:moveTo>
                  <a:cubicBezTo>
                    <a:pt x="89234" y="811073"/>
                    <a:pt x="99328" y="795323"/>
                    <a:pt x="105095" y="785562"/>
                  </a:cubicBezTo>
                  <a:cubicBezTo>
                    <a:pt x="110974" y="775801"/>
                    <a:pt x="122843" y="755836"/>
                    <a:pt x="131494" y="741194"/>
                  </a:cubicBezTo>
                  <a:cubicBezTo>
                    <a:pt x="140146" y="726553"/>
                    <a:pt x="151460" y="706588"/>
                    <a:pt x="156562" y="696938"/>
                  </a:cubicBezTo>
                  <a:cubicBezTo>
                    <a:pt x="162552" y="685291"/>
                    <a:pt x="168652" y="675752"/>
                    <a:pt x="174087" y="669208"/>
                  </a:cubicBezTo>
                  <a:cubicBezTo>
                    <a:pt x="214018" y="620514"/>
                    <a:pt x="218233" y="614525"/>
                    <a:pt x="236646" y="582469"/>
                  </a:cubicBezTo>
                  <a:cubicBezTo>
                    <a:pt x="261714" y="538545"/>
                    <a:pt x="280792" y="508818"/>
                    <a:pt x="291440" y="497061"/>
                  </a:cubicBezTo>
                  <a:cubicBezTo>
                    <a:pt x="302088" y="485414"/>
                    <a:pt x="325825" y="466336"/>
                    <a:pt x="340910" y="457241"/>
                  </a:cubicBezTo>
                  <a:cubicBezTo>
                    <a:pt x="358990" y="446482"/>
                    <a:pt x="372078" y="436499"/>
                    <a:pt x="398033" y="413761"/>
                  </a:cubicBezTo>
                  <a:cubicBezTo>
                    <a:pt x="436855" y="379819"/>
                    <a:pt x="456155" y="356083"/>
                    <a:pt x="477452" y="316041"/>
                  </a:cubicBezTo>
                  <a:cubicBezTo>
                    <a:pt x="482665" y="306169"/>
                    <a:pt x="488544" y="295743"/>
                    <a:pt x="490429" y="292970"/>
                  </a:cubicBezTo>
                  <a:cubicBezTo>
                    <a:pt x="496308" y="284318"/>
                    <a:pt x="506513" y="276221"/>
                    <a:pt x="549660" y="245385"/>
                  </a:cubicBezTo>
                  <a:cubicBezTo>
                    <a:pt x="577057" y="225753"/>
                    <a:pt x="582603" y="221427"/>
                    <a:pt x="605341" y="201461"/>
                  </a:cubicBezTo>
                  <a:cubicBezTo>
                    <a:pt x="619317" y="189260"/>
                    <a:pt x="626638" y="183825"/>
                    <a:pt x="629078" y="183825"/>
                  </a:cubicBezTo>
                  <a:cubicBezTo>
                    <a:pt x="630187" y="183825"/>
                    <a:pt x="630742" y="185267"/>
                    <a:pt x="630742" y="187929"/>
                  </a:cubicBezTo>
                  <a:cubicBezTo>
                    <a:pt x="630742" y="190258"/>
                    <a:pt x="629966" y="193808"/>
                    <a:pt x="628745" y="195915"/>
                  </a:cubicBezTo>
                  <a:cubicBezTo>
                    <a:pt x="626860" y="199797"/>
                    <a:pt x="602457" y="229635"/>
                    <a:pt x="585043" y="249378"/>
                  </a:cubicBezTo>
                  <a:cubicBezTo>
                    <a:pt x="566742" y="270231"/>
                    <a:pt x="564080" y="276221"/>
                    <a:pt x="564080" y="294744"/>
                  </a:cubicBezTo>
                  <a:cubicBezTo>
                    <a:pt x="564080" y="309608"/>
                    <a:pt x="566076" y="318703"/>
                    <a:pt x="574950" y="346100"/>
                  </a:cubicBezTo>
                  <a:cubicBezTo>
                    <a:pt x="582049" y="367840"/>
                    <a:pt x="583823" y="379487"/>
                    <a:pt x="581161" y="387362"/>
                  </a:cubicBezTo>
                  <a:cubicBezTo>
                    <a:pt x="578943" y="394350"/>
                    <a:pt x="570402" y="404665"/>
                    <a:pt x="550325" y="424964"/>
                  </a:cubicBezTo>
                  <a:cubicBezTo>
                    <a:pt x="529029" y="446482"/>
                    <a:pt x="520378" y="456686"/>
                    <a:pt x="512059" y="470329"/>
                  </a:cubicBezTo>
                  <a:cubicBezTo>
                    <a:pt x="491760" y="503384"/>
                    <a:pt x="466581" y="538323"/>
                    <a:pt x="452827" y="552410"/>
                  </a:cubicBezTo>
                  <a:cubicBezTo>
                    <a:pt x="443399" y="562060"/>
                    <a:pt x="442068" y="565498"/>
                    <a:pt x="447947" y="566275"/>
                  </a:cubicBezTo>
                  <a:cubicBezTo>
                    <a:pt x="453604" y="566940"/>
                    <a:pt x="468245" y="550080"/>
                    <a:pt x="495975" y="511148"/>
                  </a:cubicBezTo>
                  <a:cubicBezTo>
                    <a:pt x="499081" y="506933"/>
                    <a:pt x="506513" y="495286"/>
                    <a:pt x="512613" y="485636"/>
                  </a:cubicBezTo>
                  <a:cubicBezTo>
                    <a:pt x="518602" y="475875"/>
                    <a:pt x="525923" y="464783"/>
                    <a:pt x="528918" y="460790"/>
                  </a:cubicBezTo>
                  <a:cubicBezTo>
                    <a:pt x="534686" y="453137"/>
                    <a:pt x="558534" y="428291"/>
                    <a:pt x="560086" y="428291"/>
                  </a:cubicBezTo>
                  <a:cubicBezTo>
                    <a:pt x="560530" y="428291"/>
                    <a:pt x="561085" y="429289"/>
                    <a:pt x="561085" y="430288"/>
                  </a:cubicBezTo>
                  <a:cubicBezTo>
                    <a:pt x="561085" y="434946"/>
                    <a:pt x="569071" y="446038"/>
                    <a:pt x="580496" y="457352"/>
                  </a:cubicBezTo>
                  <a:cubicBezTo>
                    <a:pt x="590368" y="467113"/>
                    <a:pt x="596800" y="472104"/>
                    <a:pt x="618984" y="486635"/>
                  </a:cubicBezTo>
                  <a:cubicBezTo>
                    <a:pt x="642610" y="502274"/>
                    <a:pt x="647047" y="505713"/>
                    <a:pt x="659137" y="517914"/>
                  </a:cubicBezTo>
                  <a:cubicBezTo>
                    <a:pt x="669453" y="528229"/>
                    <a:pt x="675775" y="536105"/>
                    <a:pt x="684760" y="549304"/>
                  </a:cubicBezTo>
                  <a:cubicBezTo>
                    <a:pt x="699401" y="570933"/>
                    <a:pt x="708718" y="581803"/>
                    <a:pt x="723027" y="594226"/>
                  </a:cubicBezTo>
                  <a:cubicBezTo>
                    <a:pt x="744656" y="612861"/>
                    <a:pt x="755526" y="622400"/>
                    <a:pt x="762625" y="629388"/>
                  </a:cubicBezTo>
                  <a:cubicBezTo>
                    <a:pt x="770389" y="636930"/>
                    <a:pt x="774050" y="637928"/>
                    <a:pt x="774715" y="632494"/>
                  </a:cubicBezTo>
                  <a:cubicBezTo>
                    <a:pt x="775048" y="629055"/>
                    <a:pt x="766951" y="620736"/>
                    <a:pt x="744213" y="601325"/>
                  </a:cubicBezTo>
                  <a:cubicBezTo>
                    <a:pt x="715263" y="576479"/>
                    <a:pt x="708940" y="569935"/>
                    <a:pt x="695408" y="549970"/>
                  </a:cubicBezTo>
                  <a:cubicBezTo>
                    <a:pt x="673668" y="517581"/>
                    <a:pt x="658250" y="502052"/>
                    <a:pt x="629078" y="483307"/>
                  </a:cubicBezTo>
                  <a:cubicBezTo>
                    <a:pt x="602901" y="466447"/>
                    <a:pt x="597799" y="462787"/>
                    <a:pt x="589037" y="454357"/>
                  </a:cubicBezTo>
                  <a:cubicBezTo>
                    <a:pt x="573064" y="439272"/>
                    <a:pt x="566742" y="428735"/>
                    <a:pt x="568738" y="421081"/>
                  </a:cubicBezTo>
                  <a:cubicBezTo>
                    <a:pt x="569071" y="419528"/>
                    <a:pt x="573064" y="413872"/>
                    <a:pt x="577723" y="408436"/>
                  </a:cubicBezTo>
                  <a:cubicBezTo>
                    <a:pt x="587373" y="396790"/>
                    <a:pt x="590700" y="389026"/>
                    <a:pt x="590700" y="378488"/>
                  </a:cubicBezTo>
                  <a:cubicBezTo>
                    <a:pt x="590700" y="369393"/>
                    <a:pt x="588926" y="361850"/>
                    <a:pt x="581493" y="339334"/>
                  </a:cubicBezTo>
                  <a:cubicBezTo>
                    <a:pt x="567518" y="296963"/>
                    <a:pt x="568516" y="281434"/>
                    <a:pt x="586153" y="261358"/>
                  </a:cubicBezTo>
                  <a:cubicBezTo>
                    <a:pt x="590146" y="256699"/>
                    <a:pt x="597910" y="247493"/>
                    <a:pt x="603456" y="240727"/>
                  </a:cubicBezTo>
                  <a:cubicBezTo>
                    <a:pt x="609113" y="233850"/>
                    <a:pt x="617432" y="224089"/>
                    <a:pt x="621757" y="218875"/>
                  </a:cubicBezTo>
                  <a:cubicBezTo>
                    <a:pt x="633737" y="205011"/>
                    <a:pt x="637841" y="198577"/>
                    <a:pt x="638617" y="192033"/>
                  </a:cubicBezTo>
                  <a:cubicBezTo>
                    <a:pt x="639061" y="188816"/>
                    <a:pt x="639837" y="186376"/>
                    <a:pt x="640392" y="186376"/>
                  </a:cubicBezTo>
                  <a:cubicBezTo>
                    <a:pt x="641834" y="186376"/>
                    <a:pt x="655255" y="202349"/>
                    <a:pt x="659803" y="209336"/>
                  </a:cubicBezTo>
                  <a:cubicBezTo>
                    <a:pt x="661800" y="212664"/>
                    <a:pt x="669563" y="227194"/>
                    <a:pt x="676773" y="241614"/>
                  </a:cubicBezTo>
                  <a:cubicBezTo>
                    <a:pt x="686756" y="261468"/>
                    <a:pt x="694631" y="274668"/>
                    <a:pt x="708164" y="295188"/>
                  </a:cubicBezTo>
                  <a:cubicBezTo>
                    <a:pt x="718146" y="310162"/>
                    <a:pt x="728684" y="325136"/>
                    <a:pt x="731568" y="328464"/>
                  </a:cubicBezTo>
                  <a:cubicBezTo>
                    <a:pt x="734563" y="331902"/>
                    <a:pt x="749758" y="347320"/>
                    <a:pt x="765509" y="362960"/>
                  </a:cubicBezTo>
                  <a:cubicBezTo>
                    <a:pt x="781259" y="378599"/>
                    <a:pt x="801558" y="399563"/>
                    <a:pt x="810653" y="409657"/>
                  </a:cubicBezTo>
                  <a:cubicBezTo>
                    <a:pt x="829176" y="430177"/>
                    <a:pt x="835166" y="435501"/>
                    <a:pt x="852026" y="446925"/>
                  </a:cubicBezTo>
                  <a:cubicBezTo>
                    <a:pt x="866002" y="456354"/>
                    <a:pt x="874321" y="464229"/>
                    <a:pt x="886300" y="479314"/>
                  </a:cubicBezTo>
                  <a:cubicBezTo>
                    <a:pt x="898945" y="495397"/>
                    <a:pt x="905600" y="505269"/>
                    <a:pt x="912144" y="518469"/>
                  </a:cubicBezTo>
                  <a:cubicBezTo>
                    <a:pt x="915361" y="524791"/>
                    <a:pt x="919908" y="532333"/>
                    <a:pt x="922349" y="534885"/>
                  </a:cubicBezTo>
                  <a:cubicBezTo>
                    <a:pt x="927451" y="540431"/>
                    <a:pt x="944311" y="552521"/>
                    <a:pt x="956401" y="558954"/>
                  </a:cubicBezTo>
                  <a:cubicBezTo>
                    <a:pt x="972706" y="567828"/>
                    <a:pt x="986016" y="579252"/>
                    <a:pt x="996997" y="593783"/>
                  </a:cubicBezTo>
                  <a:cubicBezTo>
                    <a:pt x="1004429" y="603433"/>
                    <a:pt x="1009420" y="611419"/>
                    <a:pt x="1008755" y="612084"/>
                  </a:cubicBezTo>
                  <a:cubicBezTo>
                    <a:pt x="1008533" y="612306"/>
                    <a:pt x="1002654" y="614636"/>
                    <a:pt x="995555" y="617409"/>
                  </a:cubicBezTo>
                  <a:cubicBezTo>
                    <a:pt x="972928" y="626171"/>
                    <a:pt x="966606" y="631828"/>
                    <a:pt x="941981" y="666102"/>
                  </a:cubicBezTo>
                  <a:cubicBezTo>
                    <a:pt x="934994" y="675863"/>
                    <a:pt x="925787" y="688175"/>
                    <a:pt x="921683" y="693499"/>
                  </a:cubicBezTo>
                  <a:cubicBezTo>
                    <a:pt x="911478" y="706477"/>
                    <a:pt x="861787" y="755725"/>
                    <a:pt x="843818" y="770699"/>
                  </a:cubicBezTo>
                  <a:lnTo>
                    <a:pt x="829287" y="782789"/>
                  </a:lnTo>
                  <a:lnTo>
                    <a:pt x="821967" y="777132"/>
                  </a:lnTo>
                  <a:cubicBezTo>
                    <a:pt x="814314" y="771364"/>
                    <a:pt x="811430" y="769479"/>
                    <a:pt x="781038" y="750290"/>
                  </a:cubicBezTo>
                  <a:cubicBezTo>
                    <a:pt x="754306" y="733430"/>
                    <a:pt x="737557" y="720452"/>
                    <a:pt x="720254" y="703038"/>
                  </a:cubicBezTo>
                  <a:cubicBezTo>
                    <a:pt x="707720" y="690615"/>
                    <a:pt x="702063" y="683627"/>
                    <a:pt x="690195" y="666435"/>
                  </a:cubicBezTo>
                  <a:cubicBezTo>
                    <a:pt x="674444" y="644029"/>
                    <a:pt x="658028" y="625506"/>
                    <a:pt x="642278" y="612750"/>
                  </a:cubicBezTo>
                  <a:cubicBezTo>
                    <a:pt x="624087" y="598108"/>
                    <a:pt x="613106" y="596445"/>
                    <a:pt x="598798" y="605873"/>
                  </a:cubicBezTo>
                  <a:cubicBezTo>
                    <a:pt x="593252" y="609422"/>
                    <a:pt x="590257" y="612861"/>
                    <a:pt x="571178" y="637818"/>
                  </a:cubicBezTo>
                  <a:cubicBezTo>
                    <a:pt x="559088" y="653568"/>
                    <a:pt x="548551" y="663773"/>
                    <a:pt x="532356" y="675197"/>
                  </a:cubicBezTo>
                  <a:cubicBezTo>
                    <a:pt x="524703" y="680632"/>
                    <a:pt x="514276" y="687953"/>
                    <a:pt x="509286" y="691502"/>
                  </a:cubicBezTo>
                  <a:cubicBezTo>
                    <a:pt x="496641" y="700376"/>
                    <a:pt x="489542" y="707918"/>
                    <a:pt x="470242" y="732432"/>
                  </a:cubicBezTo>
                  <a:cubicBezTo>
                    <a:pt x="454380" y="752508"/>
                    <a:pt x="447170" y="760383"/>
                    <a:pt x="436855" y="769368"/>
                  </a:cubicBezTo>
                  <a:lnTo>
                    <a:pt x="432418" y="773250"/>
                  </a:lnTo>
                  <a:lnTo>
                    <a:pt x="426540" y="767482"/>
                  </a:lnTo>
                  <a:cubicBezTo>
                    <a:pt x="423212" y="764377"/>
                    <a:pt x="416890" y="758609"/>
                    <a:pt x="412231" y="754837"/>
                  </a:cubicBezTo>
                  <a:cubicBezTo>
                    <a:pt x="407794" y="751066"/>
                    <a:pt x="392044" y="735981"/>
                    <a:pt x="377402" y="721229"/>
                  </a:cubicBezTo>
                  <a:cubicBezTo>
                    <a:pt x="350449" y="694165"/>
                    <a:pt x="343017" y="688064"/>
                    <a:pt x="334366" y="685735"/>
                  </a:cubicBezTo>
                  <a:cubicBezTo>
                    <a:pt x="326047" y="683516"/>
                    <a:pt x="311627" y="684071"/>
                    <a:pt x="303530" y="687177"/>
                  </a:cubicBezTo>
                  <a:cubicBezTo>
                    <a:pt x="293325" y="690948"/>
                    <a:pt x="279572" y="705146"/>
                    <a:pt x="265152" y="726664"/>
                  </a:cubicBezTo>
                  <a:cubicBezTo>
                    <a:pt x="252174" y="746297"/>
                    <a:pt x="242192" y="759163"/>
                    <a:pt x="228771" y="774470"/>
                  </a:cubicBezTo>
                  <a:cubicBezTo>
                    <a:pt x="223335" y="780571"/>
                    <a:pt x="215793" y="789666"/>
                    <a:pt x="212022" y="794547"/>
                  </a:cubicBezTo>
                  <a:cubicBezTo>
                    <a:pt x="208251" y="799427"/>
                    <a:pt x="197159" y="811184"/>
                    <a:pt x="187176" y="820834"/>
                  </a:cubicBezTo>
                  <a:lnTo>
                    <a:pt x="169207" y="838138"/>
                  </a:lnTo>
                  <a:lnTo>
                    <a:pt x="119848" y="837916"/>
                  </a:lnTo>
                  <a:lnTo>
                    <a:pt x="70489" y="837583"/>
                  </a:lnTo>
                  <a:lnTo>
                    <a:pt x="82690" y="820613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15;p16"/>
            <p:cNvSpPr/>
            <p:nvPr/>
          </p:nvSpPr>
          <p:spPr>
            <a:xfrm>
              <a:off x="7710348" y="3103844"/>
              <a:ext cx="171977" cy="181432"/>
            </a:xfrm>
            <a:custGeom>
              <a:rect b="b" l="l" r="r" t="t"/>
              <a:pathLst>
                <a:path extrusionOk="0" h="181432" w="171977">
                  <a:moveTo>
                    <a:pt x="121035" y="129826"/>
                  </a:moveTo>
                  <a:cubicBezTo>
                    <a:pt x="127690" y="136703"/>
                    <a:pt x="137451" y="148127"/>
                    <a:pt x="142886" y="155115"/>
                  </a:cubicBezTo>
                  <a:cubicBezTo>
                    <a:pt x="157970" y="174748"/>
                    <a:pt x="164958" y="181958"/>
                    <a:pt x="168619" y="181403"/>
                  </a:cubicBezTo>
                  <a:cubicBezTo>
                    <a:pt x="173832" y="180848"/>
                    <a:pt x="172945" y="177410"/>
                    <a:pt x="166179" y="170089"/>
                  </a:cubicBezTo>
                  <a:cubicBezTo>
                    <a:pt x="162629" y="166429"/>
                    <a:pt x="154532" y="156446"/>
                    <a:pt x="147877" y="148016"/>
                  </a:cubicBezTo>
                  <a:cubicBezTo>
                    <a:pt x="141222" y="139476"/>
                    <a:pt x="133236" y="129936"/>
                    <a:pt x="129797" y="126720"/>
                  </a:cubicBezTo>
                  <a:cubicBezTo>
                    <a:pt x="126359" y="123392"/>
                    <a:pt x="113381" y="109416"/>
                    <a:pt x="100847" y="95441"/>
                  </a:cubicBezTo>
                  <a:cubicBezTo>
                    <a:pt x="88424" y="81465"/>
                    <a:pt x="74226" y="66491"/>
                    <a:pt x="69457" y="62165"/>
                  </a:cubicBezTo>
                  <a:cubicBezTo>
                    <a:pt x="64577" y="57950"/>
                    <a:pt x="51156" y="44640"/>
                    <a:pt x="39509" y="32882"/>
                  </a:cubicBezTo>
                  <a:cubicBezTo>
                    <a:pt x="10781" y="3932"/>
                    <a:pt x="3460" y="-2168"/>
                    <a:pt x="798" y="605"/>
                  </a:cubicBezTo>
                  <a:cubicBezTo>
                    <a:pt x="-644" y="2047"/>
                    <a:pt x="21" y="6705"/>
                    <a:pt x="1575" y="7703"/>
                  </a:cubicBezTo>
                  <a:cubicBezTo>
                    <a:pt x="5456" y="9922"/>
                    <a:pt x="81214" y="85791"/>
                    <a:pt x="94525" y="100765"/>
                  </a:cubicBezTo>
                  <a:cubicBezTo>
                    <a:pt x="102511" y="109860"/>
                    <a:pt x="114490" y="122948"/>
                    <a:pt x="121146" y="129826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p16"/>
            <p:cNvSpPr/>
            <p:nvPr/>
          </p:nvSpPr>
          <p:spPr>
            <a:xfrm>
              <a:off x="7157589" y="3147544"/>
              <a:ext cx="163833" cy="229912"/>
            </a:xfrm>
            <a:custGeom>
              <a:rect b="b" l="l" r="r" t="t"/>
              <a:pathLst>
                <a:path extrusionOk="0" h="229912" w="163833">
                  <a:moveTo>
                    <a:pt x="1734" y="229433"/>
                  </a:moveTo>
                  <a:cubicBezTo>
                    <a:pt x="5505" y="230875"/>
                    <a:pt x="5949" y="230431"/>
                    <a:pt x="18815" y="207915"/>
                  </a:cubicBezTo>
                  <a:cubicBezTo>
                    <a:pt x="24916" y="197155"/>
                    <a:pt x="39336" y="177966"/>
                    <a:pt x="48764" y="167762"/>
                  </a:cubicBezTo>
                  <a:cubicBezTo>
                    <a:pt x="52757" y="163547"/>
                    <a:pt x="63183" y="153786"/>
                    <a:pt x="71946" y="146244"/>
                  </a:cubicBezTo>
                  <a:cubicBezTo>
                    <a:pt x="89028" y="131491"/>
                    <a:pt x="97568" y="122618"/>
                    <a:pt x="105998" y="111415"/>
                  </a:cubicBezTo>
                  <a:cubicBezTo>
                    <a:pt x="114317" y="100101"/>
                    <a:pt x="118310" y="92670"/>
                    <a:pt x="133950" y="58506"/>
                  </a:cubicBezTo>
                  <a:cubicBezTo>
                    <a:pt x="150699" y="22347"/>
                    <a:pt x="152362" y="19241"/>
                    <a:pt x="159350" y="11366"/>
                  </a:cubicBezTo>
                  <a:cubicBezTo>
                    <a:pt x="162678" y="7594"/>
                    <a:pt x="164120" y="4821"/>
                    <a:pt x="163787" y="3047"/>
                  </a:cubicBezTo>
                  <a:cubicBezTo>
                    <a:pt x="163122" y="-1834"/>
                    <a:pt x="159461" y="-835"/>
                    <a:pt x="153250" y="5931"/>
                  </a:cubicBezTo>
                  <a:cubicBezTo>
                    <a:pt x="146373" y="13362"/>
                    <a:pt x="142490" y="20572"/>
                    <a:pt x="123967" y="60503"/>
                  </a:cubicBezTo>
                  <a:cubicBezTo>
                    <a:pt x="103780" y="103983"/>
                    <a:pt x="96570" y="113855"/>
                    <a:pt x="65845" y="140476"/>
                  </a:cubicBezTo>
                  <a:cubicBezTo>
                    <a:pt x="39779" y="162992"/>
                    <a:pt x="22476" y="183734"/>
                    <a:pt x="7724" y="209911"/>
                  </a:cubicBezTo>
                  <a:cubicBezTo>
                    <a:pt x="-263" y="224220"/>
                    <a:pt x="-1594" y="228102"/>
                    <a:pt x="1623" y="229433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p16"/>
            <p:cNvSpPr/>
            <p:nvPr/>
          </p:nvSpPr>
          <p:spPr>
            <a:xfrm>
              <a:off x="7845997" y="3198160"/>
              <a:ext cx="41148" cy="46806"/>
            </a:xfrm>
            <a:custGeom>
              <a:rect b="b" l="l" r="r" t="t"/>
              <a:pathLst>
                <a:path extrusionOk="0" h="46806" w="41148">
                  <a:moveTo>
                    <a:pt x="21546" y="31294"/>
                  </a:moveTo>
                  <a:cubicBezTo>
                    <a:pt x="35965" y="47156"/>
                    <a:pt x="40180" y="49818"/>
                    <a:pt x="41067" y="43939"/>
                  </a:cubicBezTo>
                  <a:cubicBezTo>
                    <a:pt x="41511" y="41055"/>
                    <a:pt x="40735" y="40168"/>
                    <a:pt x="22988" y="20424"/>
                  </a:cubicBezTo>
                  <a:cubicBezTo>
                    <a:pt x="17220" y="14102"/>
                    <a:pt x="10675" y="6781"/>
                    <a:pt x="8568" y="4341"/>
                  </a:cubicBezTo>
                  <a:cubicBezTo>
                    <a:pt x="5018" y="237"/>
                    <a:pt x="2467" y="-983"/>
                    <a:pt x="804" y="792"/>
                  </a:cubicBezTo>
                  <a:cubicBezTo>
                    <a:pt x="-971" y="2455"/>
                    <a:pt x="249" y="6338"/>
                    <a:pt x="3909" y="10996"/>
                  </a:cubicBezTo>
                  <a:cubicBezTo>
                    <a:pt x="5906" y="13658"/>
                    <a:pt x="13892" y="22754"/>
                    <a:pt x="21656" y="31294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16"/>
            <p:cNvSpPr/>
            <p:nvPr/>
          </p:nvSpPr>
          <p:spPr>
            <a:xfrm>
              <a:off x="7167869" y="3341210"/>
              <a:ext cx="53261" cy="76478"/>
            </a:xfrm>
            <a:custGeom>
              <a:rect b="b" l="l" r="r" t="t"/>
              <a:pathLst>
                <a:path extrusionOk="0" h="76478" w="53261">
                  <a:moveTo>
                    <a:pt x="47136" y="1604"/>
                  </a:moveTo>
                  <a:cubicBezTo>
                    <a:pt x="46026" y="2713"/>
                    <a:pt x="44695" y="4710"/>
                    <a:pt x="43808" y="6041"/>
                  </a:cubicBezTo>
                  <a:cubicBezTo>
                    <a:pt x="43142" y="7483"/>
                    <a:pt x="40037" y="11698"/>
                    <a:pt x="37042" y="15691"/>
                  </a:cubicBezTo>
                  <a:cubicBezTo>
                    <a:pt x="33936" y="19573"/>
                    <a:pt x="26504" y="30443"/>
                    <a:pt x="20515" y="39871"/>
                  </a:cubicBezTo>
                  <a:cubicBezTo>
                    <a:pt x="14525" y="49299"/>
                    <a:pt x="7537" y="59947"/>
                    <a:pt x="5097" y="63608"/>
                  </a:cubicBezTo>
                  <a:cubicBezTo>
                    <a:pt x="-1003" y="72592"/>
                    <a:pt x="-1669" y="76474"/>
                    <a:pt x="3322" y="76474"/>
                  </a:cubicBezTo>
                  <a:cubicBezTo>
                    <a:pt x="6539" y="76474"/>
                    <a:pt x="5651" y="77694"/>
                    <a:pt x="31052" y="39316"/>
                  </a:cubicBezTo>
                  <a:cubicBezTo>
                    <a:pt x="38817" y="27670"/>
                    <a:pt x="47136" y="15469"/>
                    <a:pt x="49354" y="12252"/>
                  </a:cubicBezTo>
                  <a:cubicBezTo>
                    <a:pt x="52238" y="8370"/>
                    <a:pt x="53458" y="5375"/>
                    <a:pt x="53236" y="3379"/>
                  </a:cubicBezTo>
                  <a:cubicBezTo>
                    <a:pt x="52792" y="-282"/>
                    <a:pt x="49797" y="-1058"/>
                    <a:pt x="47136" y="1493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16"/>
            <p:cNvSpPr/>
            <p:nvPr/>
          </p:nvSpPr>
          <p:spPr>
            <a:xfrm>
              <a:off x="8426191" y="2985654"/>
              <a:ext cx="108972" cy="138870"/>
            </a:xfrm>
            <a:custGeom>
              <a:rect b="b" l="l" r="r" t="t"/>
              <a:pathLst>
                <a:path extrusionOk="0" h="138870" w="108972">
                  <a:moveTo>
                    <a:pt x="105314" y="138760"/>
                  </a:moveTo>
                  <a:cubicBezTo>
                    <a:pt x="110749" y="138760"/>
                    <a:pt x="110195" y="135432"/>
                    <a:pt x="103207" y="126004"/>
                  </a:cubicBezTo>
                  <a:cubicBezTo>
                    <a:pt x="99657" y="121346"/>
                    <a:pt x="94888" y="114801"/>
                    <a:pt x="92781" y="111585"/>
                  </a:cubicBezTo>
                  <a:cubicBezTo>
                    <a:pt x="90562" y="108257"/>
                    <a:pt x="83131" y="99827"/>
                    <a:pt x="76254" y="92729"/>
                  </a:cubicBezTo>
                  <a:cubicBezTo>
                    <a:pt x="64829" y="80971"/>
                    <a:pt x="50964" y="63668"/>
                    <a:pt x="44752" y="53130"/>
                  </a:cubicBezTo>
                  <a:cubicBezTo>
                    <a:pt x="43310" y="50912"/>
                    <a:pt x="40648" y="44811"/>
                    <a:pt x="38652" y="39820"/>
                  </a:cubicBezTo>
                  <a:cubicBezTo>
                    <a:pt x="33993" y="27619"/>
                    <a:pt x="29889" y="20964"/>
                    <a:pt x="22679" y="13088"/>
                  </a:cubicBezTo>
                  <a:cubicBezTo>
                    <a:pt x="16135" y="6211"/>
                    <a:pt x="7484" y="0"/>
                    <a:pt x="4156" y="0"/>
                  </a:cubicBezTo>
                  <a:cubicBezTo>
                    <a:pt x="3047" y="0"/>
                    <a:pt x="1605" y="665"/>
                    <a:pt x="829" y="1664"/>
                  </a:cubicBezTo>
                  <a:cubicBezTo>
                    <a:pt x="-1168" y="3993"/>
                    <a:pt x="496" y="6877"/>
                    <a:pt x="5265" y="9095"/>
                  </a:cubicBezTo>
                  <a:cubicBezTo>
                    <a:pt x="15026" y="13754"/>
                    <a:pt x="25896" y="28395"/>
                    <a:pt x="31886" y="45033"/>
                  </a:cubicBezTo>
                  <a:cubicBezTo>
                    <a:pt x="36544" y="58011"/>
                    <a:pt x="51740" y="79307"/>
                    <a:pt x="69488" y="97498"/>
                  </a:cubicBezTo>
                  <a:cubicBezTo>
                    <a:pt x="75699" y="104042"/>
                    <a:pt x="85682" y="116021"/>
                    <a:pt x="91450" y="124119"/>
                  </a:cubicBezTo>
                  <a:cubicBezTo>
                    <a:pt x="100766" y="137207"/>
                    <a:pt x="102319" y="138871"/>
                    <a:pt x="105425" y="13887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16"/>
            <p:cNvSpPr/>
            <p:nvPr/>
          </p:nvSpPr>
          <p:spPr>
            <a:xfrm>
              <a:off x="8504910" y="3129689"/>
              <a:ext cx="146100" cy="201655"/>
            </a:xfrm>
            <a:custGeom>
              <a:rect b="b" l="l" r="r" t="t"/>
              <a:pathLst>
                <a:path extrusionOk="0" h="201655" w="146100">
                  <a:moveTo>
                    <a:pt x="25376" y="41311"/>
                  </a:moveTo>
                  <a:cubicBezTo>
                    <a:pt x="50000" y="85235"/>
                    <a:pt x="57986" y="96216"/>
                    <a:pt x="76621" y="112632"/>
                  </a:cubicBezTo>
                  <a:cubicBezTo>
                    <a:pt x="88378" y="122948"/>
                    <a:pt x="101244" y="137145"/>
                    <a:pt x="108232" y="147572"/>
                  </a:cubicBezTo>
                  <a:cubicBezTo>
                    <a:pt x="110229" y="150567"/>
                    <a:pt x="114444" y="158220"/>
                    <a:pt x="117771" y="164654"/>
                  </a:cubicBezTo>
                  <a:cubicBezTo>
                    <a:pt x="122985" y="175080"/>
                    <a:pt x="132635" y="190941"/>
                    <a:pt x="138624" y="199260"/>
                  </a:cubicBezTo>
                  <a:cubicBezTo>
                    <a:pt x="141065" y="202699"/>
                    <a:pt x="145612" y="202366"/>
                    <a:pt x="146056" y="198706"/>
                  </a:cubicBezTo>
                  <a:cubicBezTo>
                    <a:pt x="146389" y="196265"/>
                    <a:pt x="145058" y="193714"/>
                    <a:pt x="135075" y="178297"/>
                  </a:cubicBezTo>
                  <a:cubicBezTo>
                    <a:pt x="132413" y="174082"/>
                    <a:pt x="127532" y="165541"/>
                    <a:pt x="124427" y="159440"/>
                  </a:cubicBezTo>
                  <a:cubicBezTo>
                    <a:pt x="121321" y="153340"/>
                    <a:pt x="117217" y="145908"/>
                    <a:pt x="115220" y="143024"/>
                  </a:cubicBezTo>
                  <a:cubicBezTo>
                    <a:pt x="107900" y="132265"/>
                    <a:pt x="94256" y="117180"/>
                    <a:pt x="82499" y="106865"/>
                  </a:cubicBezTo>
                  <a:cubicBezTo>
                    <a:pt x="64198" y="90670"/>
                    <a:pt x="54215" y="77138"/>
                    <a:pt x="36024" y="43530"/>
                  </a:cubicBezTo>
                  <a:cubicBezTo>
                    <a:pt x="29701" y="31772"/>
                    <a:pt x="14728" y="10587"/>
                    <a:pt x="7851" y="3155"/>
                  </a:cubicBezTo>
                  <a:cubicBezTo>
                    <a:pt x="4856" y="49"/>
                    <a:pt x="2305" y="-838"/>
                    <a:pt x="752" y="826"/>
                  </a:cubicBezTo>
                  <a:cubicBezTo>
                    <a:pt x="-1356" y="2822"/>
                    <a:pt x="752" y="6815"/>
                    <a:pt x="9847" y="18573"/>
                  </a:cubicBezTo>
                  <a:cubicBezTo>
                    <a:pt x="15282" y="25672"/>
                    <a:pt x="22270" y="35765"/>
                    <a:pt x="25265" y="4131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16"/>
            <p:cNvSpPr/>
            <p:nvPr/>
          </p:nvSpPr>
          <p:spPr>
            <a:xfrm>
              <a:off x="8411080" y="3239482"/>
              <a:ext cx="188046" cy="189714"/>
            </a:xfrm>
            <a:custGeom>
              <a:rect b="b" l="l" r="r" t="t"/>
              <a:pathLst>
                <a:path extrusionOk="0" h="189714" w="188046">
                  <a:moveTo>
                    <a:pt x="48550" y="165336"/>
                  </a:moveTo>
                  <a:cubicBezTo>
                    <a:pt x="57312" y="174543"/>
                    <a:pt x="65077" y="179534"/>
                    <a:pt x="70734" y="179534"/>
                  </a:cubicBezTo>
                  <a:cubicBezTo>
                    <a:pt x="72619" y="179534"/>
                    <a:pt x="77832" y="177537"/>
                    <a:pt x="82380" y="175208"/>
                  </a:cubicBezTo>
                  <a:cubicBezTo>
                    <a:pt x="90033" y="171104"/>
                    <a:pt x="91475" y="170771"/>
                    <a:pt x="100238" y="170882"/>
                  </a:cubicBezTo>
                  <a:cubicBezTo>
                    <a:pt x="108889" y="170882"/>
                    <a:pt x="110997" y="171437"/>
                    <a:pt x="124307" y="176983"/>
                  </a:cubicBezTo>
                  <a:cubicBezTo>
                    <a:pt x="148377" y="187187"/>
                    <a:pt x="173999" y="192179"/>
                    <a:pt x="182651" y="188518"/>
                  </a:cubicBezTo>
                  <a:cubicBezTo>
                    <a:pt x="192523" y="184525"/>
                    <a:pt x="189195" y="177316"/>
                    <a:pt x="169784" y="161787"/>
                  </a:cubicBezTo>
                  <a:cubicBezTo>
                    <a:pt x="152481" y="147700"/>
                    <a:pt x="149597" y="144262"/>
                    <a:pt x="138616" y="124629"/>
                  </a:cubicBezTo>
                  <a:cubicBezTo>
                    <a:pt x="118761" y="89135"/>
                    <a:pt x="100127" y="67838"/>
                    <a:pt x="60085" y="35339"/>
                  </a:cubicBezTo>
                  <a:cubicBezTo>
                    <a:pt x="40341" y="19256"/>
                    <a:pt x="25034" y="5502"/>
                    <a:pt x="23925" y="2729"/>
                  </a:cubicBezTo>
                  <a:cubicBezTo>
                    <a:pt x="22927" y="67"/>
                    <a:pt x="18934" y="-821"/>
                    <a:pt x="14608" y="843"/>
                  </a:cubicBezTo>
                  <a:cubicBezTo>
                    <a:pt x="11946" y="1952"/>
                    <a:pt x="6179" y="7498"/>
                    <a:pt x="5180" y="10271"/>
                  </a:cubicBezTo>
                  <a:cubicBezTo>
                    <a:pt x="743" y="21585"/>
                    <a:pt x="-1808" y="72386"/>
                    <a:pt x="1519" y="86805"/>
                  </a:cubicBezTo>
                  <a:cubicBezTo>
                    <a:pt x="6733" y="109988"/>
                    <a:pt x="25256" y="141045"/>
                    <a:pt x="48550" y="165336"/>
                  </a:cubicBezTo>
                  <a:close/>
                  <a:moveTo>
                    <a:pt x="14941" y="12157"/>
                  </a:moveTo>
                  <a:lnTo>
                    <a:pt x="17381" y="9606"/>
                  </a:lnTo>
                  <a:lnTo>
                    <a:pt x="21707" y="13377"/>
                  </a:lnTo>
                  <a:cubicBezTo>
                    <a:pt x="24036" y="15484"/>
                    <a:pt x="31579" y="21918"/>
                    <a:pt x="38456" y="27796"/>
                  </a:cubicBezTo>
                  <a:cubicBezTo>
                    <a:pt x="45222" y="33564"/>
                    <a:pt x="56647" y="43103"/>
                    <a:pt x="63746" y="49093"/>
                  </a:cubicBezTo>
                  <a:cubicBezTo>
                    <a:pt x="81715" y="63845"/>
                    <a:pt x="101014" y="83478"/>
                    <a:pt x="111773" y="98008"/>
                  </a:cubicBezTo>
                  <a:cubicBezTo>
                    <a:pt x="116765" y="104774"/>
                    <a:pt x="125417" y="118417"/>
                    <a:pt x="131295" y="128622"/>
                  </a:cubicBezTo>
                  <a:cubicBezTo>
                    <a:pt x="136952" y="138605"/>
                    <a:pt x="143607" y="149142"/>
                    <a:pt x="145937" y="151915"/>
                  </a:cubicBezTo>
                  <a:cubicBezTo>
                    <a:pt x="148377" y="154577"/>
                    <a:pt x="156474" y="161787"/>
                    <a:pt x="163905" y="167887"/>
                  </a:cubicBezTo>
                  <a:cubicBezTo>
                    <a:pt x="171337" y="173877"/>
                    <a:pt x="177881" y="179645"/>
                    <a:pt x="178214" y="180532"/>
                  </a:cubicBezTo>
                  <a:cubicBezTo>
                    <a:pt x="178658" y="181974"/>
                    <a:pt x="177548" y="182085"/>
                    <a:pt x="170782" y="181530"/>
                  </a:cubicBezTo>
                  <a:cubicBezTo>
                    <a:pt x="158693" y="180199"/>
                    <a:pt x="142720" y="175763"/>
                    <a:pt x="126082" y="168886"/>
                  </a:cubicBezTo>
                  <a:cubicBezTo>
                    <a:pt x="111552" y="162896"/>
                    <a:pt x="110664" y="162674"/>
                    <a:pt x="99794" y="162674"/>
                  </a:cubicBezTo>
                  <a:cubicBezTo>
                    <a:pt x="88924" y="162674"/>
                    <a:pt x="88147" y="162896"/>
                    <a:pt x="79607" y="167333"/>
                  </a:cubicBezTo>
                  <a:cubicBezTo>
                    <a:pt x="70844" y="171659"/>
                    <a:pt x="70512" y="171770"/>
                    <a:pt x="66962" y="169884"/>
                  </a:cubicBezTo>
                  <a:cubicBezTo>
                    <a:pt x="54872" y="163672"/>
                    <a:pt x="30137" y="132060"/>
                    <a:pt x="18712" y="108324"/>
                  </a:cubicBezTo>
                  <a:cubicBezTo>
                    <a:pt x="10726" y="91575"/>
                    <a:pt x="8507" y="81925"/>
                    <a:pt x="8507" y="61627"/>
                  </a:cubicBezTo>
                  <a:cubicBezTo>
                    <a:pt x="8507" y="39776"/>
                    <a:pt x="11613" y="16150"/>
                    <a:pt x="15052" y="12379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16"/>
            <p:cNvSpPr/>
            <p:nvPr/>
          </p:nvSpPr>
          <p:spPr>
            <a:xfrm>
              <a:off x="7997462" y="3255059"/>
              <a:ext cx="151505" cy="170389"/>
            </a:xfrm>
            <a:custGeom>
              <a:rect b="b" l="l" r="r" t="t"/>
              <a:pathLst>
                <a:path extrusionOk="0" h="170389" w="151505">
                  <a:moveTo>
                    <a:pt x="151151" y="2236"/>
                  </a:moveTo>
                  <a:cubicBezTo>
                    <a:pt x="149597" y="-204"/>
                    <a:pt x="146824" y="-759"/>
                    <a:pt x="145161" y="1127"/>
                  </a:cubicBezTo>
                  <a:cubicBezTo>
                    <a:pt x="144496" y="2125"/>
                    <a:pt x="141279" y="6673"/>
                    <a:pt x="138062" y="11554"/>
                  </a:cubicBezTo>
                  <a:cubicBezTo>
                    <a:pt x="128190" y="26749"/>
                    <a:pt x="112662" y="40725"/>
                    <a:pt x="82936" y="61134"/>
                  </a:cubicBezTo>
                  <a:cubicBezTo>
                    <a:pt x="63303" y="74556"/>
                    <a:pt x="56093" y="80545"/>
                    <a:pt x="44557" y="92524"/>
                  </a:cubicBezTo>
                  <a:cubicBezTo>
                    <a:pt x="28807" y="108941"/>
                    <a:pt x="21153" y="120476"/>
                    <a:pt x="12723" y="141662"/>
                  </a:cubicBezTo>
                  <a:cubicBezTo>
                    <a:pt x="10727" y="146764"/>
                    <a:pt x="6955" y="154085"/>
                    <a:pt x="4294" y="158078"/>
                  </a:cubicBezTo>
                  <a:cubicBezTo>
                    <a:pt x="-1030" y="166175"/>
                    <a:pt x="-1363" y="170390"/>
                    <a:pt x="3074" y="170390"/>
                  </a:cubicBezTo>
                  <a:cubicBezTo>
                    <a:pt x="7178" y="170390"/>
                    <a:pt x="14277" y="159520"/>
                    <a:pt x="21375" y="142660"/>
                  </a:cubicBezTo>
                  <a:cubicBezTo>
                    <a:pt x="24592" y="135228"/>
                    <a:pt x="30027" y="124580"/>
                    <a:pt x="33576" y="119034"/>
                  </a:cubicBezTo>
                  <a:cubicBezTo>
                    <a:pt x="42228" y="105835"/>
                    <a:pt x="62859" y="85426"/>
                    <a:pt x="78831" y="74112"/>
                  </a:cubicBezTo>
                  <a:cubicBezTo>
                    <a:pt x="105230" y="55699"/>
                    <a:pt x="118873" y="44940"/>
                    <a:pt x="129743" y="34070"/>
                  </a:cubicBezTo>
                  <a:cubicBezTo>
                    <a:pt x="142721" y="21093"/>
                    <a:pt x="153258" y="5342"/>
                    <a:pt x="151262" y="2236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123;p16"/>
            <p:cNvSpPr/>
            <p:nvPr/>
          </p:nvSpPr>
          <p:spPr>
            <a:xfrm>
              <a:off x="8704665" y="3358786"/>
              <a:ext cx="38421" cy="54213"/>
            </a:xfrm>
            <a:custGeom>
              <a:rect b="b" l="l" r="r" t="t"/>
              <a:pathLst>
                <a:path extrusionOk="0" h="54213" w="38421">
                  <a:moveTo>
                    <a:pt x="3867" y="0"/>
                  </a:moveTo>
                  <a:cubicBezTo>
                    <a:pt x="3091" y="0"/>
                    <a:pt x="1649" y="776"/>
                    <a:pt x="762" y="1886"/>
                  </a:cubicBezTo>
                  <a:cubicBezTo>
                    <a:pt x="-1124" y="4215"/>
                    <a:pt x="-791" y="4991"/>
                    <a:pt x="17178" y="31501"/>
                  </a:cubicBezTo>
                  <a:cubicBezTo>
                    <a:pt x="33261" y="55570"/>
                    <a:pt x="32373" y="54572"/>
                    <a:pt x="35479" y="54018"/>
                  </a:cubicBezTo>
                  <a:cubicBezTo>
                    <a:pt x="41469" y="53241"/>
                    <a:pt x="39694" y="49581"/>
                    <a:pt x="17067" y="16749"/>
                  </a:cubicBezTo>
                  <a:cubicBezTo>
                    <a:pt x="10745" y="7542"/>
                    <a:pt x="4755" y="0"/>
                    <a:pt x="3867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4" name="Google Shape;124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BLANK_1_1_1_1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17"/>
          <p:cNvPicPr preferRelativeResize="0"/>
          <p:nvPr/>
        </p:nvPicPr>
        <p:blipFill>
          <a:blip r:embed="rId2">
            <a:alphaModFix amt="15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7" name="Google Shape;127;p17"/>
          <p:cNvCxnSpPr/>
          <p:nvPr/>
        </p:nvCxnSpPr>
        <p:spPr>
          <a:xfrm>
            <a:off x="-204850" y="337975"/>
            <a:ext cx="9719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8" name="Google Shape;128;p17"/>
          <p:cNvGrpSpPr/>
          <p:nvPr/>
        </p:nvGrpSpPr>
        <p:grpSpPr>
          <a:xfrm>
            <a:off x="-1658877" y="4053332"/>
            <a:ext cx="2846988" cy="1101324"/>
            <a:chOff x="7009527" y="2610382"/>
            <a:chExt cx="2188139" cy="846456"/>
          </a:xfrm>
        </p:grpSpPr>
        <p:sp>
          <p:nvSpPr>
            <p:cNvPr id="129" name="Google Shape;129;p17"/>
            <p:cNvSpPr/>
            <p:nvPr/>
          </p:nvSpPr>
          <p:spPr>
            <a:xfrm>
              <a:off x="7009527" y="2610382"/>
              <a:ext cx="2188139" cy="846456"/>
            </a:xfrm>
            <a:custGeom>
              <a:rect b="b" l="l" r="r" t="t"/>
              <a:pathLst>
                <a:path extrusionOk="0" h="846456" w="2188139">
                  <a:moveTo>
                    <a:pt x="130607" y="846346"/>
                  </a:moveTo>
                  <a:cubicBezTo>
                    <a:pt x="242857" y="846346"/>
                    <a:pt x="258608" y="846124"/>
                    <a:pt x="260272" y="844571"/>
                  </a:cubicBezTo>
                  <a:cubicBezTo>
                    <a:pt x="261603" y="843129"/>
                    <a:pt x="261714" y="842242"/>
                    <a:pt x="260715" y="840689"/>
                  </a:cubicBezTo>
                  <a:cubicBezTo>
                    <a:pt x="259495" y="838914"/>
                    <a:pt x="255835" y="838692"/>
                    <a:pt x="220784" y="838360"/>
                  </a:cubicBezTo>
                  <a:cubicBezTo>
                    <a:pt x="199599" y="838249"/>
                    <a:pt x="182295" y="837916"/>
                    <a:pt x="182295" y="837694"/>
                  </a:cubicBezTo>
                  <a:cubicBezTo>
                    <a:pt x="182295" y="837472"/>
                    <a:pt x="189283" y="830373"/>
                    <a:pt x="197713" y="821944"/>
                  </a:cubicBezTo>
                  <a:cubicBezTo>
                    <a:pt x="206254" y="813625"/>
                    <a:pt x="215682" y="803642"/>
                    <a:pt x="218566" y="799760"/>
                  </a:cubicBezTo>
                  <a:cubicBezTo>
                    <a:pt x="221672" y="795878"/>
                    <a:pt x="228881" y="787115"/>
                    <a:pt x="234760" y="780238"/>
                  </a:cubicBezTo>
                  <a:cubicBezTo>
                    <a:pt x="250732" y="761825"/>
                    <a:pt x="257166" y="753174"/>
                    <a:pt x="270809" y="733097"/>
                  </a:cubicBezTo>
                  <a:cubicBezTo>
                    <a:pt x="287669" y="707918"/>
                    <a:pt x="298317" y="696938"/>
                    <a:pt x="308632" y="694054"/>
                  </a:cubicBezTo>
                  <a:cubicBezTo>
                    <a:pt x="311738" y="693277"/>
                    <a:pt x="312182" y="693388"/>
                    <a:pt x="312182" y="695274"/>
                  </a:cubicBezTo>
                  <a:cubicBezTo>
                    <a:pt x="312182" y="696494"/>
                    <a:pt x="312736" y="697825"/>
                    <a:pt x="313402" y="698269"/>
                  </a:cubicBezTo>
                  <a:cubicBezTo>
                    <a:pt x="315399" y="699489"/>
                    <a:pt x="314733" y="711468"/>
                    <a:pt x="312182" y="721451"/>
                  </a:cubicBezTo>
                  <a:cubicBezTo>
                    <a:pt x="307190" y="740973"/>
                    <a:pt x="302975" y="747184"/>
                    <a:pt x="278573" y="771364"/>
                  </a:cubicBezTo>
                  <a:cubicBezTo>
                    <a:pt x="269922" y="779905"/>
                    <a:pt x="259939" y="790775"/>
                    <a:pt x="256168" y="795434"/>
                  </a:cubicBezTo>
                  <a:cubicBezTo>
                    <a:pt x="252507" y="800314"/>
                    <a:pt x="247294" y="805639"/>
                    <a:pt x="244854" y="807191"/>
                  </a:cubicBezTo>
                  <a:cubicBezTo>
                    <a:pt x="241304" y="809632"/>
                    <a:pt x="240417" y="811073"/>
                    <a:pt x="240639" y="813292"/>
                  </a:cubicBezTo>
                  <a:cubicBezTo>
                    <a:pt x="241304" y="820724"/>
                    <a:pt x="251287" y="815178"/>
                    <a:pt x="262268" y="801202"/>
                  </a:cubicBezTo>
                  <a:cubicBezTo>
                    <a:pt x="265928" y="796432"/>
                    <a:pt x="277908" y="783455"/>
                    <a:pt x="288667" y="772474"/>
                  </a:cubicBezTo>
                  <a:cubicBezTo>
                    <a:pt x="306414" y="754394"/>
                    <a:pt x="308743" y="751510"/>
                    <a:pt x="313069" y="742414"/>
                  </a:cubicBezTo>
                  <a:cubicBezTo>
                    <a:pt x="318726" y="730657"/>
                    <a:pt x="321610" y="720452"/>
                    <a:pt x="322497" y="707918"/>
                  </a:cubicBezTo>
                  <a:cubicBezTo>
                    <a:pt x="323052" y="700598"/>
                    <a:pt x="322830" y="698269"/>
                    <a:pt x="321166" y="695828"/>
                  </a:cubicBezTo>
                  <a:cubicBezTo>
                    <a:pt x="320057" y="694165"/>
                    <a:pt x="319281" y="692501"/>
                    <a:pt x="319281" y="692168"/>
                  </a:cubicBezTo>
                  <a:cubicBezTo>
                    <a:pt x="319281" y="691059"/>
                    <a:pt x="330040" y="692833"/>
                    <a:pt x="334477" y="694608"/>
                  </a:cubicBezTo>
                  <a:cubicBezTo>
                    <a:pt x="340688" y="697159"/>
                    <a:pt x="352778" y="707697"/>
                    <a:pt x="366865" y="722671"/>
                  </a:cubicBezTo>
                  <a:cubicBezTo>
                    <a:pt x="383947" y="740973"/>
                    <a:pt x="425541" y="778907"/>
                    <a:pt x="438962" y="788446"/>
                  </a:cubicBezTo>
                  <a:cubicBezTo>
                    <a:pt x="442068" y="790553"/>
                    <a:pt x="448280" y="796987"/>
                    <a:pt x="452605" y="802533"/>
                  </a:cubicBezTo>
                  <a:cubicBezTo>
                    <a:pt x="460037" y="811961"/>
                    <a:pt x="474124" y="826491"/>
                    <a:pt x="483219" y="834034"/>
                  </a:cubicBezTo>
                  <a:lnTo>
                    <a:pt x="487323" y="837361"/>
                  </a:lnTo>
                  <a:lnTo>
                    <a:pt x="437632" y="837916"/>
                  </a:lnTo>
                  <a:cubicBezTo>
                    <a:pt x="397923" y="838360"/>
                    <a:pt x="387718" y="838914"/>
                    <a:pt x="386165" y="840134"/>
                  </a:cubicBezTo>
                  <a:cubicBezTo>
                    <a:pt x="384945" y="840911"/>
                    <a:pt x="384168" y="842020"/>
                    <a:pt x="384168" y="842464"/>
                  </a:cubicBezTo>
                  <a:cubicBezTo>
                    <a:pt x="384279" y="846235"/>
                    <a:pt x="381285" y="846235"/>
                    <a:pt x="731679" y="846124"/>
                  </a:cubicBezTo>
                  <a:cubicBezTo>
                    <a:pt x="921683" y="846124"/>
                    <a:pt x="1078745" y="845791"/>
                    <a:pt x="1080741" y="845458"/>
                  </a:cubicBezTo>
                  <a:cubicBezTo>
                    <a:pt x="1084956" y="844682"/>
                    <a:pt x="1087064" y="842353"/>
                    <a:pt x="1086509" y="839580"/>
                  </a:cubicBezTo>
                  <a:cubicBezTo>
                    <a:pt x="1086176" y="837694"/>
                    <a:pt x="1080409" y="837583"/>
                    <a:pt x="1004762" y="837805"/>
                  </a:cubicBezTo>
                  <a:lnTo>
                    <a:pt x="923458" y="838027"/>
                  </a:lnTo>
                  <a:lnTo>
                    <a:pt x="928449" y="832259"/>
                  </a:lnTo>
                  <a:cubicBezTo>
                    <a:pt x="931000" y="828931"/>
                    <a:pt x="939430" y="820613"/>
                    <a:pt x="946973" y="813625"/>
                  </a:cubicBezTo>
                  <a:cubicBezTo>
                    <a:pt x="958619" y="802533"/>
                    <a:pt x="980359" y="778574"/>
                    <a:pt x="983243" y="773583"/>
                  </a:cubicBezTo>
                  <a:cubicBezTo>
                    <a:pt x="984574" y="771143"/>
                    <a:pt x="982910" y="768259"/>
                    <a:pt x="980027" y="768259"/>
                  </a:cubicBezTo>
                  <a:cubicBezTo>
                    <a:pt x="978141" y="768259"/>
                    <a:pt x="974591" y="771697"/>
                    <a:pt x="967714" y="779794"/>
                  </a:cubicBezTo>
                  <a:cubicBezTo>
                    <a:pt x="962391" y="786338"/>
                    <a:pt x="947306" y="801867"/>
                    <a:pt x="934328" y="814623"/>
                  </a:cubicBezTo>
                  <a:lnTo>
                    <a:pt x="910591" y="837916"/>
                  </a:lnTo>
                  <a:lnTo>
                    <a:pt x="886300" y="837916"/>
                  </a:lnTo>
                  <a:lnTo>
                    <a:pt x="871215" y="822498"/>
                  </a:lnTo>
                  <a:cubicBezTo>
                    <a:pt x="862785" y="813957"/>
                    <a:pt x="851360" y="802976"/>
                    <a:pt x="845703" y="798096"/>
                  </a:cubicBezTo>
                  <a:cubicBezTo>
                    <a:pt x="839936" y="793105"/>
                    <a:pt x="835277" y="788890"/>
                    <a:pt x="835388" y="788557"/>
                  </a:cubicBezTo>
                  <a:cubicBezTo>
                    <a:pt x="835388" y="788113"/>
                    <a:pt x="841267" y="783011"/>
                    <a:pt x="848476" y="777243"/>
                  </a:cubicBezTo>
                  <a:cubicBezTo>
                    <a:pt x="863894" y="764709"/>
                    <a:pt x="917912" y="711468"/>
                    <a:pt x="928116" y="698712"/>
                  </a:cubicBezTo>
                  <a:cubicBezTo>
                    <a:pt x="931999" y="693832"/>
                    <a:pt x="939874" y="683295"/>
                    <a:pt x="945753" y="675086"/>
                  </a:cubicBezTo>
                  <a:cubicBezTo>
                    <a:pt x="967714" y="644251"/>
                    <a:pt x="976589" y="634712"/>
                    <a:pt x="987680" y="629721"/>
                  </a:cubicBezTo>
                  <a:cubicBezTo>
                    <a:pt x="989898" y="628722"/>
                    <a:pt x="1004318" y="622733"/>
                    <a:pt x="1019514" y="616521"/>
                  </a:cubicBezTo>
                  <a:cubicBezTo>
                    <a:pt x="1069538" y="596001"/>
                    <a:pt x="1074752" y="592563"/>
                    <a:pt x="1100707" y="563502"/>
                  </a:cubicBezTo>
                  <a:cubicBezTo>
                    <a:pt x="1108804" y="554406"/>
                    <a:pt x="1121893" y="540209"/>
                    <a:pt x="1129546" y="532001"/>
                  </a:cubicBezTo>
                  <a:cubicBezTo>
                    <a:pt x="1147626" y="512701"/>
                    <a:pt x="1155501" y="503051"/>
                    <a:pt x="1163487" y="490073"/>
                  </a:cubicBezTo>
                  <a:cubicBezTo>
                    <a:pt x="1183675" y="457352"/>
                    <a:pt x="1189775" y="449588"/>
                    <a:pt x="1203973" y="438607"/>
                  </a:cubicBezTo>
                  <a:cubicBezTo>
                    <a:pt x="1216506" y="428957"/>
                    <a:pt x="1240465" y="413761"/>
                    <a:pt x="1265089" y="400007"/>
                  </a:cubicBezTo>
                  <a:cubicBezTo>
                    <a:pt x="1292043" y="384922"/>
                    <a:pt x="1299807" y="379708"/>
                    <a:pt x="1308902" y="370613"/>
                  </a:cubicBezTo>
                  <a:cubicBezTo>
                    <a:pt x="1319883" y="359521"/>
                    <a:pt x="1326206" y="349317"/>
                    <a:pt x="1344397" y="313822"/>
                  </a:cubicBezTo>
                  <a:cubicBezTo>
                    <a:pt x="1378560" y="246938"/>
                    <a:pt x="1391204" y="227527"/>
                    <a:pt x="1403628" y="222314"/>
                  </a:cubicBezTo>
                  <a:cubicBezTo>
                    <a:pt x="1407066" y="220761"/>
                    <a:pt x="1407288" y="220872"/>
                    <a:pt x="1409950" y="224865"/>
                  </a:cubicBezTo>
                  <a:cubicBezTo>
                    <a:pt x="1415274" y="232519"/>
                    <a:pt x="1426587" y="257697"/>
                    <a:pt x="1429693" y="268235"/>
                  </a:cubicBezTo>
                  <a:cubicBezTo>
                    <a:pt x="1439121" y="301067"/>
                    <a:pt x="1436348" y="310384"/>
                    <a:pt x="1407177" y="342994"/>
                  </a:cubicBezTo>
                  <a:cubicBezTo>
                    <a:pt x="1381776" y="371279"/>
                    <a:pt x="1373125" y="385033"/>
                    <a:pt x="1370906" y="400229"/>
                  </a:cubicBezTo>
                  <a:cubicBezTo>
                    <a:pt x="1369797" y="407660"/>
                    <a:pt x="1370130" y="411099"/>
                    <a:pt x="1372348" y="424187"/>
                  </a:cubicBezTo>
                  <a:cubicBezTo>
                    <a:pt x="1379114" y="463120"/>
                    <a:pt x="1379669" y="471993"/>
                    <a:pt x="1376674" y="487633"/>
                  </a:cubicBezTo>
                  <a:cubicBezTo>
                    <a:pt x="1372459" y="509595"/>
                    <a:pt x="1363585" y="525789"/>
                    <a:pt x="1346393" y="542871"/>
                  </a:cubicBezTo>
                  <a:cubicBezTo>
                    <a:pt x="1335412" y="553852"/>
                    <a:pt x="1331752" y="556514"/>
                    <a:pt x="1315114" y="566386"/>
                  </a:cubicBezTo>
                  <a:cubicBezTo>
                    <a:pt x="1282171" y="585907"/>
                    <a:pt x="1252445" y="608313"/>
                    <a:pt x="1231259" y="629610"/>
                  </a:cubicBezTo>
                  <a:cubicBezTo>
                    <a:pt x="1224160" y="636819"/>
                    <a:pt x="1210628" y="650906"/>
                    <a:pt x="1201310" y="660778"/>
                  </a:cubicBezTo>
                  <a:cubicBezTo>
                    <a:pt x="1187890" y="675086"/>
                    <a:pt x="1179460" y="682740"/>
                    <a:pt x="1159938" y="697936"/>
                  </a:cubicBezTo>
                  <a:cubicBezTo>
                    <a:pt x="1146627" y="708473"/>
                    <a:pt x="1133095" y="719454"/>
                    <a:pt x="1130211" y="722449"/>
                  </a:cubicBezTo>
                  <a:cubicBezTo>
                    <a:pt x="1119342" y="733208"/>
                    <a:pt x="1116013" y="741194"/>
                    <a:pt x="1122558" y="741194"/>
                  </a:cubicBezTo>
                  <a:cubicBezTo>
                    <a:pt x="1124332" y="741194"/>
                    <a:pt x="1127549" y="738643"/>
                    <a:pt x="1131876" y="733541"/>
                  </a:cubicBezTo>
                  <a:cubicBezTo>
                    <a:pt x="1135646" y="729437"/>
                    <a:pt x="1148291" y="718456"/>
                    <a:pt x="1160160" y="709139"/>
                  </a:cubicBezTo>
                  <a:cubicBezTo>
                    <a:pt x="1189553" y="685957"/>
                    <a:pt x="1197095" y="679301"/>
                    <a:pt x="1214843" y="659669"/>
                  </a:cubicBezTo>
                  <a:cubicBezTo>
                    <a:pt x="1223273" y="650352"/>
                    <a:pt x="1234254" y="638705"/>
                    <a:pt x="1239245" y="633603"/>
                  </a:cubicBezTo>
                  <a:cubicBezTo>
                    <a:pt x="1256881" y="616299"/>
                    <a:pt x="1288826" y="592008"/>
                    <a:pt x="1312674" y="578032"/>
                  </a:cubicBezTo>
                  <a:cubicBezTo>
                    <a:pt x="1340625" y="561505"/>
                    <a:pt x="1349609" y="554517"/>
                    <a:pt x="1361256" y="540098"/>
                  </a:cubicBezTo>
                  <a:cubicBezTo>
                    <a:pt x="1373790" y="524347"/>
                    <a:pt x="1382775" y="503938"/>
                    <a:pt x="1386102" y="483307"/>
                  </a:cubicBezTo>
                  <a:lnTo>
                    <a:pt x="1386768" y="478538"/>
                  </a:lnTo>
                  <a:lnTo>
                    <a:pt x="1399191" y="491515"/>
                  </a:lnTo>
                  <a:cubicBezTo>
                    <a:pt x="1412834" y="505935"/>
                    <a:pt x="1420487" y="515917"/>
                    <a:pt x="1432688" y="536659"/>
                  </a:cubicBezTo>
                  <a:cubicBezTo>
                    <a:pt x="1442893" y="553852"/>
                    <a:pt x="1451988" y="572264"/>
                    <a:pt x="1459863" y="592119"/>
                  </a:cubicBezTo>
                  <a:cubicBezTo>
                    <a:pt x="1471621" y="621845"/>
                    <a:pt x="1476391" y="628279"/>
                    <a:pt x="1500460" y="646691"/>
                  </a:cubicBezTo>
                  <a:cubicBezTo>
                    <a:pt x="1533292" y="671870"/>
                    <a:pt x="1548821" y="687066"/>
                    <a:pt x="1562797" y="707808"/>
                  </a:cubicBezTo>
                  <a:cubicBezTo>
                    <a:pt x="1567123" y="714130"/>
                    <a:pt x="1575553" y="725333"/>
                    <a:pt x="1581542" y="732432"/>
                  </a:cubicBezTo>
                  <a:cubicBezTo>
                    <a:pt x="1587531" y="739641"/>
                    <a:pt x="1595518" y="750290"/>
                    <a:pt x="1599067" y="755836"/>
                  </a:cubicBezTo>
                  <a:cubicBezTo>
                    <a:pt x="1614707" y="780682"/>
                    <a:pt x="1640662" y="811295"/>
                    <a:pt x="1662291" y="830706"/>
                  </a:cubicBezTo>
                  <a:lnTo>
                    <a:pt x="1670610" y="838027"/>
                  </a:lnTo>
                  <a:lnTo>
                    <a:pt x="1537396" y="838027"/>
                  </a:lnTo>
                  <a:cubicBezTo>
                    <a:pt x="1445888" y="838027"/>
                    <a:pt x="1403517" y="838360"/>
                    <a:pt x="1401964" y="839247"/>
                  </a:cubicBezTo>
                  <a:cubicBezTo>
                    <a:pt x="1399302" y="840689"/>
                    <a:pt x="1398858" y="843129"/>
                    <a:pt x="1401298" y="845015"/>
                  </a:cubicBezTo>
                  <a:cubicBezTo>
                    <a:pt x="1402518" y="846013"/>
                    <a:pt x="1455427" y="846346"/>
                    <a:pt x="1604946" y="846457"/>
                  </a:cubicBezTo>
                  <a:cubicBezTo>
                    <a:pt x="1716087" y="846457"/>
                    <a:pt x="1807595" y="846124"/>
                    <a:pt x="1808150" y="845791"/>
                  </a:cubicBezTo>
                  <a:cubicBezTo>
                    <a:pt x="1810146" y="844571"/>
                    <a:pt x="1809481" y="840578"/>
                    <a:pt x="1807041" y="839247"/>
                  </a:cubicBezTo>
                  <a:cubicBezTo>
                    <a:pt x="1805488" y="838582"/>
                    <a:pt x="1783526" y="838027"/>
                    <a:pt x="1744039" y="838027"/>
                  </a:cubicBezTo>
                  <a:lnTo>
                    <a:pt x="1683255" y="838027"/>
                  </a:lnTo>
                  <a:lnTo>
                    <a:pt x="1678596" y="833590"/>
                  </a:lnTo>
                  <a:cubicBezTo>
                    <a:pt x="1676156" y="831261"/>
                    <a:pt x="1669834" y="825604"/>
                    <a:pt x="1664620" y="820945"/>
                  </a:cubicBezTo>
                  <a:cubicBezTo>
                    <a:pt x="1649979" y="807968"/>
                    <a:pt x="1622582" y="775801"/>
                    <a:pt x="1610270" y="757056"/>
                  </a:cubicBezTo>
                  <a:cubicBezTo>
                    <a:pt x="1604280" y="747960"/>
                    <a:pt x="1594298" y="734428"/>
                    <a:pt x="1588197" y="726997"/>
                  </a:cubicBezTo>
                  <a:cubicBezTo>
                    <a:pt x="1582096" y="719565"/>
                    <a:pt x="1573888" y="709028"/>
                    <a:pt x="1570117" y="703482"/>
                  </a:cubicBezTo>
                  <a:cubicBezTo>
                    <a:pt x="1566346" y="697936"/>
                    <a:pt x="1561355" y="691059"/>
                    <a:pt x="1559136" y="688175"/>
                  </a:cubicBezTo>
                  <a:cubicBezTo>
                    <a:pt x="1550152" y="676861"/>
                    <a:pt x="1529743" y="658559"/>
                    <a:pt x="1505118" y="639592"/>
                  </a:cubicBezTo>
                  <a:cubicBezTo>
                    <a:pt x="1481715" y="621734"/>
                    <a:pt x="1479829" y="619183"/>
                    <a:pt x="1467961" y="590122"/>
                  </a:cubicBezTo>
                  <a:cubicBezTo>
                    <a:pt x="1449326" y="544756"/>
                    <a:pt x="1429916" y="512146"/>
                    <a:pt x="1407288" y="488742"/>
                  </a:cubicBezTo>
                  <a:cubicBezTo>
                    <a:pt x="1387877" y="468666"/>
                    <a:pt x="1386879" y="467113"/>
                    <a:pt x="1385880" y="457352"/>
                  </a:cubicBezTo>
                  <a:cubicBezTo>
                    <a:pt x="1385437" y="452693"/>
                    <a:pt x="1383662" y="442156"/>
                    <a:pt x="1381998" y="433726"/>
                  </a:cubicBezTo>
                  <a:cubicBezTo>
                    <a:pt x="1380223" y="424409"/>
                    <a:pt x="1378892" y="414093"/>
                    <a:pt x="1378892" y="407771"/>
                  </a:cubicBezTo>
                  <a:cubicBezTo>
                    <a:pt x="1378781" y="398565"/>
                    <a:pt x="1379225" y="396235"/>
                    <a:pt x="1382109" y="390135"/>
                  </a:cubicBezTo>
                  <a:cubicBezTo>
                    <a:pt x="1386546" y="380374"/>
                    <a:pt x="1393312" y="371389"/>
                    <a:pt x="1411170" y="351091"/>
                  </a:cubicBezTo>
                  <a:cubicBezTo>
                    <a:pt x="1438678" y="319812"/>
                    <a:pt x="1442782" y="311826"/>
                    <a:pt x="1441673" y="290418"/>
                  </a:cubicBezTo>
                  <a:cubicBezTo>
                    <a:pt x="1440674" y="272006"/>
                    <a:pt x="1432133" y="245940"/>
                    <a:pt x="1420931" y="227860"/>
                  </a:cubicBezTo>
                  <a:cubicBezTo>
                    <a:pt x="1418934" y="224532"/>
                    <a:pt x="1417825" y="221870"/>
                    <a:pt x="1418713" y="221870"/>
                  </a:cubicBezTo>
                  <a:cubicBezTo>
                    <a:pt x="1421818" y="221870"/>
                    <a:pt x="1437790" y="230633"/>
                    <a:pt x="1446442" y="236955"/>
                  </a:cubicBezTo>
                  <a:cubicBezTo>
                    <a:pt x="1457201" y="244942"/>
                    <a:pt x="1466408" y="254813"/>
                    <a:pt x="1476723" y="269566"/>
                  </a:cubicBezTo>
                  <a:cubicBezTo>
                    <a:pt x="1504121" y="308720"/>
                    <a:pt x="1508224" y="313933"/>
                    <a:pt x="1531961" y="339334"/>
                  </a:cubicBezTo>
                  <a:cubicBezTo>
                    <a:pt x="1539171" y="347098"/>
                    <a:pt x="1551483" y="361296"/>
                    <a:pt x="1559247" y="370835"/>
                  </a:cubicBezTo>
                  <a:cubicBezTo>
                    <a:pt x="1566901" y="380374"/>
                    <a:pt x="1575774" y="390135"/>
                    <a:pt x="1578991" y="392353"/>
                  </a:cubicBezTo>
                  <a:cubicBezTo>
                    <a:pt x="1585091" y="397012"/>
                    <a:pt x="1599511" y="411653"/>
                    <a:pt x="1606721" y="420860"/>
                  </a:cubicBezTo>
                  <a:cubicBezTo>
                    <a:pt x="1617591" y="434503"/>
                    <a:pt x="1620364" y="436610"/>
                    <a:pt x="1622804" y="432173"/>
                  </a:cubicBezTo>
                  <a:cubicBezTo>
                    <a:pt x="1623802" y="430288"/>
                    <a:pt x="1622915" y="428513"/>
                    <a:pt x="1617813" y="421747"/>
                  </a:cubicBezTo>
                  <a:cubicBezTo>
                    <a:pt x="1614485" y="417421"/>
                    <a:pt x="1608828" y="410433"/>
                    <a:pt x="1605390" y="406551"/>
                  </a:cubicBezTo>
                  <a:lnTo>
                    <a:pt x="1599178" y="399230"/>
                  </a:lnTo>
                  <a:lnTo>
                    <a:pt x="1603393" y="398565"/>
                  </a:lnTo>
                  <a:cubicBezTo>
                    <a:pt x="1611379" y="397012"/>
                    <a:pt x="1617258" y="389913"/>
                    <a:pt x="1627019" y="369615"/>
                  </a:cubicBezTo>
                  <a:cubicBezTo>
                    <a:pt x="1646540" y="329351"/>
                    <a:pt x="1653972" y="317594"/>
                    <a:pt x="1660183" y="317594"/>
                  </a:cubicBezTo>
                  <a:cubicBezTo>
                    <a:pt x="1662069" y="317594"/>
                    <a:pt x="1670610" y="326578"/>
                    <a:pt x="1676932" y="335230"/>
                  </a:cubicBezTo>
                  <a:cubicBezTo>
                    <a:pt x="1688135" y="350648"/>
                    <a:pt x="1692572" y="373275"/>
                    <a:pt x="1688246" y="393795"/>
                  </a:cubicBezTo>
                  <a:cubicBezTo>
                    <a:pt x="1687026" y="399452"/>
                    <a:pt x="1683144" y="408769"/>
                    <a:pt x="1675934" y="423300"/>
                  </a:cubicBezTo>
                  <a:cubicBezTo>
                    <a:pt x="1664177" y="447147"/>
                    <a:pt x="1662846" y="450808"/>
                    <a:pt x="1662846" y="461678"/>
                  </a:cubicBezTo>
                  <a:cubicBezTo>
                    <a:pt x="1662846" y="474988"/>
                    <a:pt x="1669612" y="495286"/>
                    <a:pt x="1678596" y="509262"/>
                  </a:cubicBezTo>
                  <a:cubicBezTo>
                    <a:pt x="1681147" y="513366"/>
                    <a:pt x="1694901" y="528340"/>
                    <a:pt x="1709987" y="543758"/>
                  </a:cubicBezTo>
                  <a:cubicBezTo>
                    <a:pt x="1750472" y="584798"/>
                    <a:pt x="1755685" y="591453"/>
                    <a:pt x="1771990" y="623065"/>
                  </a:cubicBezTo>
                  <a:cubicBezTo>
                    <a:pt x="1786632" y="651793"/>
                    <a:pt x="1811810" y="682851"/>
                    <a:pt x="1855291" y="726109"/>
                  </a:cubicBezTo>
                  <a:cubicBezTo>
                    <a:pt x="1871374" y="742082"/>
                    <a:pt x="1888566" y="759496"/>
                    <a:pt x="1893780" y="764931"/>
                  </a:cubicBezTo>
                  <a:cubicBezTo>
                    <a:pt x="1907423" y="779351"/>
                    <a:pt x="1916296" y="786560"/>
                    <a:pt x="1920178" y="786117"/>
                  </a:cubicBezTo>
                  <a:cubicBezTo>
                    <a:pt x="1922286" y="785895"/>
                    <a:pt x="1923395" y="784896"/>
                    <a:pt x="1923617" y="783233"/>
                  </a:cubicBezTo>
                  <a:cubicBezTo>
                    <a:pt x="1923839" y="781347"/>
                    <a:pt x="1921510" y="778574"/>
                    <a:pt x="1913967" y="772252"/>
                  </a:cubicBezTo>
                  <a:cubicBezTo>
                    <a:pt x="1908421" y="767593"/>
                    <a:pt x="1897994" y="757278"/>
                    <a:pt x="1890896" y="749292"/>
                  </a:cubicBezTo>
                  <a:cubicBezTo>
                    <a:pt x="1883797" y="741305"/>
                    <a:pt x="1871817" y="729326"/>
                    <a:pt x="1864053" y="722449"/>
                  </a:cubicBezTo>
                  <a:cubicBezTo>
                    <a:pt x="1848968" y="709028"/>
                    <a:pt x="1835991" y="694941"/>
                    <a:pt x="1814139" y="668875"/>
                  </a:cubicBezTo>
                  <a:cubicBezTo>
                    <a:pt x="1794285" y="645138"/>
                    <a:pt x="1788628" y="636819"/>
                    <a:pt x="1777536" y="615412"/>
                  </a:cubicBezTo>
                  <a:cubicBezTo>
                    <a:pt x="1764004" y="589124"/>
                    <a:pt x="1754354" y="576812"/>
                    <a:pt x="1718416" y="540098"/>
                  </a:cubicBezTo>
                  <a:cubicBezTo>
                    <a:pt x="1686139" y="507155"/>
                    <a:pt x="1683144" y="503051"/>
                    <a:pt x="1676045" y="484860"/>
                  </a:cubicBezTo>
                  <a:cubicBezTo>
                    <a:pt x="1672274" y="475099"/>
                    <a:pt x="1671941" y="472770"/>
                    <a:pt x="1671830" y="462122"/>
                  </a:cubicBezTo>
                  <a:lnTo>
                    <a:pt x="1671830" y="450142"/>
                  </a:lnTo>
                  <a:lnTo>
                    <a:pt x="1682811" y="428402"/>
                  </a:lnTo>
                  <a:cubicBezTo>
                    <a:pt x="1688690" y="416423"/>
                    <a:pt x="1694569" y="403223"/>
                    <a:pt x="1695678" y="399008"/>
                  </a:cubicBezTo>
                  <a:cubicBezTo>
                    <a:pt x="1698007" y="389802"/>
                    <a:pt x="1698229" y="368506"/>
                    <a:pt x="1696011" y="358301"/>
                  </a:cubicBezTo>
                  <a:cubicBezTo>
                    <a:pt x="1694236" y="349871"/>
                    <a:pt x="1688912" y="337670"/>
                    <a:pt x="1684697" y="332124"/>
                  </a:cubicBezTo>
                  <a:cubicBezTo>
                    <a:pt x="1683033" y="329906"/>
                    <a:pt x="1681813" y="327909"/>
                    <a:pt x="1682035" y="327687"/>
                  </a:cubicBezTo>
                  <a:cubicBezTo>
                    <a:pt x="1683144" y="326689"/>
                    <a:pt x="1708212" y="348984"/>
                    <a:pt x="1719748" y="360852"/>
                  </a:cubicBezTo>
                  <a:cubicBezTo>
                    <a:pt x="1732170" y="373719"/>
                    <a:pt x="1774542" y="425296"/>
                    <a:pt x="1797058" y="454912"/>
                  </a:cubicBezTo>
                  <a:cubicBezTo>
                    <a:pt x="1814916" y="478205"/>
                    <a:pt x="1827783" y="499834"/>
                    <a:pt x="1846639" y="537768"/>
                  </a:cubicBezTo>
                  <a:cubicBezTo>
                    <a:pt x="1862833" y="570379"/>
                    <a:pt x="1870375" y="583356"/>
                    <a:pt x="1878140" y="592673"/>
                  </a:cubicBezTo>
                  <a:cubicBezTo>
                    <a:pt x="1880136" y="594892"/>
                    <a:pt x="1895665" y="610864"/>
                    <a:pt x="1912636" y="628057"/>
                  </a:cubicBezTo>
                  <a:cubicBezTo>
                    <a:pt x="1952567" y="668542"/>
                    <a:pt x="1962438" y="680632"/>
                    <a:pt x="2008359" y="743746"/>
                  </a:cubicBezTo>
                  <a:cubicBezTo>
                    <a:pt x="2039306" y="786338"/>
                    <a:pt x="2050398" y="798651"/>
                    <a:pt x="2076797" y="819947"/>
                  </a:cubicBezTo>
                  <a:cubicBezTo>
                    <a:pt x="2085892" y="827157"/>
                    <a:pt x="2094321" y="834256"/>
                    <a:pt x="2095541" y="835698"/>
                  </a:cubicBezTo>
                  <a:lnTo>
                    <a:pt x="2097649" y="838138"/>
                  </a:lnTo>
                  <a:lnTo>
                    <a:pt x="2039195" y="838471"/>
                  </a:lnTo>
                  <a:cubicBezTo>
                    <a:pt x="1997046" y="838692"/>
                    <a:pt x="1980297" y="839136"/>
                    <a:pt x="1979187" y="840134"/>
                  </a:cubicBezTo>
                  <a:cubicBezTo>
                    <a:pt x="1978522" y="840911"/>
                    <a:pt x="1978189" y="842574"/>
                    <a:pt x="1978744" y="844016"/>
                  </a:cubicBezTo>
                  <a:lnTo>
                    <a:pt x="1979409" y="846457"/>
                  </a:lnTo>
                  <a:lnTo>
                    <a:pt x="2081455" y="846457"/>
                  </a:lnTo>
                  <a:cubicBezTo>
                    <a:pt x="2180506" y="846457"/>
                    <a:pt x="2183390" y="846346"/>
                    <a:pt x="2186052" y="844238"/>
                  </a:cubicBezTo>
                  <a:cubicBezTo>
                    <a:pt x="2188271" y="842353"/>
                    <a:pt x="2188603" y="841576"/>
                    <a:pt x="2187605" y="839913"/>
                  </a:cubicBezTo>
                  <a:cubicBezTo>
                    <a:pt x="2186495" y="838027"/>
                    <a:pt x="2183390" y="837916"/>
                    <a:pt x="2149116" y="838138"/>
                  </a:cubicBezTo>
                  <a:lnTo>
                    <a:pt x="2111847" y="838360"/>
                  </a:lnTo>
                  <a:lnTo>
                    <a:pt x="2102529" y="829930"/>
                  </a:lnTo>
                  <a:cubicBezTo>
                    <a:pt x="2097428" y="825160"/>
                    <a:pt x="2088887" y="817840"/>
                    <a:pt x="2083230" y="813625"/>
                  </a:cubicBezTo>
                  <a:cubicBezTo>
                    <a:pt x="2057275" y="793548"/>
                    <a:pt x="2049067" y="784453"/>
                    <a:pt x="2015347" y="738421"/>
                  </a:cubicBezTo>
                  <a:cubicBezTo>
                    <a:pt x="1964324" y="668986"/>
                    <a:pt x="1956560" y="659558"/>
                    <a:pt x="1918404" y="621512"/>
                  </a:cubicBezTo>
                  <a:cubicBezTo>
                    <a:pt x="1878029" y="581249"/>
                    <a:pt x="1877031" y="579918"/>
                    <a:pt x="1857065" y="538878"/>
                  </a:cubicBezTo>
                  <a:cubicBezTo>
                    <a:pt x="1837322" y="498170"/>
                    <a:pt x="1819907" y="469220"/>
                    <a:pt x="1799720" y="443709"/>
                  </a:cubicBezTo>
                  <a:cubicBezTo>
                    <a:pt x="1759345" y="392575"/>
                    <a:pt x="1730395" y="357968"/>
                    <a:pt x="1718860" y="346876"/>
                  </a:cubicBezTo>
                  <a:cubicBezTo>
                    <a:pt x="1700447" y="329351"/>
                    <a:pt x="1678707" y="312824"/>
                    <a:pt x="1669834" y="309718"/>
                  </a:cubicBezTo>
                  <a:cubicBezTo>
                    <a:pt x="1663067" y="307389"/>
                    <a:pt x="1659296" y="307611"/>
                    <a:pt x="1653528" y="310717"/>
                  </a:cubicBezTo>
                  <a:cubicBezTo>
                    <a:pt x="1645986" y="314821"/>
                    <a:pt x="1639109" y="325136"/>
                    <a:pt x="1624468" y="354863"/>
                  </a:cubicBezTo>
                  <a:cubicBezTo>
                    <a:pt x="1616703" y="370724"/>
                    <a:pt x="1609494" y="383813"/>
                    <a:pt x="1607386" y="385920"/>
                  </a:cubicBezTo>
                  <a:cubicBezTo>
                    <a:pt x="1602506" y="390800"/>
                    <a:pt x="1597181" y="391577"/>
                    <a:pt x="1590748" y="388804"/>
                  </a:cubicBezTo>
                  <a:cubicBezTo>
                    <a:pt x="1583095" y="385365"/>
                    <a:pt x="1579101" y="381483"/>
                    <a:pt x="1563684" y="362627"/>
                  </a:cubicBezTo>
                  <a:cubicBezTo>
                    <a:pt x="1556031" y="353199"/>
                    <a:pt x="1543275" y="338446"/>
                    <a:pt x="1535399" y="330017"/>
                  </a:cubicBezTo>
                  <a:cubicBezTo>
                    <a:pt x="1516765" y="310051"/>
                    <a:pt x="1506560" y="297517"/>
                    <a:pt x="1491365" y="275112"/>
                  </a:cubicBezTo>
                  <a:cubicBezTo>
                    <a:pt x="1468182" y="241392"/>
                    <a:pt x="1450990" y="225531"/>
                    <a:pt x="1425589" y="214882"/>
                  </a:cubicBezTo>
                  <a:cubicBezTo>
                    <a:pt x="1407842" y="207562"/>
                    <a:pt x="1391981" y="214439"/>
                    <a:pt x="1377561" y="235513"/>
                  </a:cubicBezTo>
                  <a:cubicBezTo>
                    <a:pt x="1370462" y="246162"/>
                    <a:pt x="1352272" y="278994"/>
                    <a:pt x="1335301" y="312602"/>
                  </a:cubicBezTo>
                  <a:lnTo>
                    <a:pt x="1320105" y="342329"/>
                  </a:lnTo>
                  <a:lnTo>
                    <a:pt x="1315336" y="337670"/>
                  </a:lnTo>
                  <a:cubicBezTo>
                    <a:pt x="1312674" y="335230"/>
                    <a:pt x="1304244" y="328797"/>
                    <a:pt x="1296701" y="323472"/>
                  </a:cubicBezTo>
                  <a:cubicBezTo>
                    <a:pt x="1274406" y="307833"/>
                    <a:pt x="1266310" y="299514"/>
                    <a:pt x="1247231" y="271451"/>
                  </a:cubicBezTo>
                  <a:cubicBezTo>
                    <a:pt x="1234697" y="253261"/>
                    <a:pt x="1224160" y="240505"/>
                    <a:pt x="1211071" y="227416"/>
                  </a:cubicBezTo>
                  <a:cubicBezTo>
                    <a:pt x="1196874" y="213330"/>
                    <a:pt x="1183342" y="203458"/>
                    <a:pt x="1162489" y="192144"/>
                  </a:cubicBezTo>
                  <a:cubicBezTo>
                    <a:pt x="1153837" y="187374"/>
                    <a:pt x="1143522" y="181052"/>
                    <a:pt x="1139418" y="177946"/>
                  </a:cubicBezTo>
                  <a:cubicBezTo>
                    <a:pt x="1129768" y="170737"/>
                    <a:pt x="1069317" y="109620"/>
                    <a:pt x="1059113" y="96753"/>
                  </a:cubicBezTo>
                  <a:cubicBezTo>
                    <a:pt x="1054786" y="91207"/>
                    <a:pt x="1045469" y="78674"/>
                    <a:pt x="1038592" y="69024"/>
                  </a:cubicBezTo>
                  <a:cubicBezTo>
                    <a:pt x="1013413" y="33640"/>
                    <a:pt x="994335" y="10347"/>
                    <a:pt x="984574" y="3248"/>
                  </a:cubicBezTo>
                  <a:cubicBezTo>
                    <a:pt x="979139" y="-634"/>
                    <a:pt x="973150" y="-1077"/>
                    <a:pt x="967936" y="2139"/>
                  </a:cubicBezTo>
                  <a:cubicBezTo>
                    <a:pt x="966051" y="3359"/>
                    <a:pt x="953739" y="14673"/>
                    <a:pt x="940761" y="27318"/>
                  </a:cubicBezTo>
                  <a:cubicBezTo>
                    <a:pt x="917246" y="50056"/>
                    <a:pt x="903159" y="62036"/>
                    <a:pt x="882862" y="76566"/>
                  </a:cubicBezTo>
                  <a:cubicBezTo>
                    <a:pt x="865114" y="89322"/>
                    <a:pt x="855021" y="98306"/>
                    <a:pt x="838494" y="115832"/>
                  </a:cubicBezTo>
                  <a:cubicBezTo>
                    <a:pt x="822633" y="132691"/>
                    <a:pt x="807104" y="149107"/>
                    <a:pt x="779596" y="177392"/>
                  </a:cubicBezTo>
                  <a:cubicBezTo>
                    <a:pt x="771498" y="185822"/>
                    <a:pt x="755082" y="201461"/>
                    <a:pt x="742993" y="212442"/>
                  </a:cubicBezTo>
                  <a:cubicBezTo>
                    <a:pt x="723471" y="230078"/>
                    <a:pt x="700732" y="253261"/>
                    <a:pt x="697515" y="258917"/>
                  </a:cubicBezTo>
                  <a:cubicBezTo>
                    <a:pt x="696406" y="260692"/>
                    <a:pt x="694077" y="256699"/>
                    <a:pt x="683650" y="235846"/>
                  </a:cubicBezTo>
                  <a:cubicBezTo>
                    <a:pt x="669231" y="206896"/>
                    <a:pt x="664683" y="199354"/>
                    <a:pt x="654812" y="188816"/>
                  </a:cubicBezTo>
                  <a:cubicBezTo>
                    <a:pt x="644274" y="177392"/>
                    <a:pt x="639837" y="174508"/>
                    <a:pt x="632628" y="174508"/>
                  </a:cubicBezTo>
                  <a:cubicBezTo>
                    <a:pt x="624641" y="174508"/>
                    <a:pt x="618319" y="178279"/>
                    <a:pt x="602346" y="192477"/>
                  </a:cubicBezTo>
                  <a:cubicBezTo>
                    <a:pt x="580496" y="211888"/>
                    <a:pt x="570402" y="219874"/>
                    <a:pt x="546887" y="236512"/>
                  </a:cubicBezTo>
                  <a:cubicBezTo>
                    <a:pt x="487323" y="278661"/>
                    <a:pt x="486769" y="279326"/>
                    <a:pt x="469022" y="312602"/>
                  </a:cubicBezTo>
                  <a:cubicBezTo>
                    <a:pt x="447503" y="352644"/>
                    <a:pt x="428869" y="375272"/>
                    <a:pt x="386498" y="412208"/>
                  </a:cubicBezTo>
                  <a:cubicBezTo>
                    <a:pt x="366311" y="429955"/>
                    <a:pt x="354553" y="438607"/>
                    <a:pt x="336473" y="449588"/>
                  </a:cubicBezTo>
                  <a:cubicBezTo>
                    <a:pt x="312847" y="463896"/>
                    <a:pt x="285672" y="488077"/>
                    <a:pt x="272695" y="506267"/>
                  </a:cubicBezTo>
                  <a:cubicBezTo>
                    <a:pt x="265707" y="516028"/>
                    <a:pt x="244854" y="550413"/>
                    <a:pt x="229325" y="577588"/>
                  </a:cubicBezTo>
                  <a:cubicBezTo>
                    <a:pt x="211245" y="609090"/>
                    <a:pt x="198490" y="627058"/>
                    <a:pt x="171314" y="658670"/>
                  </a:cubicBezTo>
                  <a:cubicBezTo>
                    <a:pt x="161553" y="669984"/>
                    <a:pt x="157893" y="675641"/>
                    <a:pt x="147134" y="696272"/>
                  </a:cubicBezTo>
                  <a:cubicBezTo>
                    <a:pt x="141810" y="706477"/>
                    <a:pt x="133823" y="720785"/>
                    <a:pt x="129276" y="728217"/>
                  </a:cubicBezTo>
                  <a:cubicBezTo>
                    <a:pt x="124617" y="735648"/>
                    <a:pt x="114635" y="752619"/>
                    <a:pt x="106981" y="766040"/>
                  </a:cubicBezTo>
                  <a:cubicBezTo>
                    <a:pt x="91674" y="792661"/>
                    <a:pt x="89123" y="796654"/>
                    <a:pt x="71709" y="821167"/>
                  </a:cubicBezTo>
                  <a:lnTo>
                    <a:pt x="59729" y="838027"/>
                  </a:lnTo>
                  <a:lnTo>
                    <a:pt x="32887" y="838027"/>
                  </a:lnTo>
                  <a:cubicBezTo>
                    <a:pt x="18135" y="838027"/>
                    <a:pt x="4825" y="838471"/>
                    <a:pt x="3161" y="839247"/>
                  </a:cubicBezTo>
                  <a:cubicBezTo>
                    <a:pt x="55" y="840356"/>
                    <a:pt x="-1054" y="844349"/>
                    <a:pt x="1164" y="845791"/>
                  </a:cubicBezTo>
                  <a:cubicBezTo>
                    <a:pt x="1830" y="846124"/>
                    <a:pt x="59841" y="846346"/>
                    <a:pt x="130274" y="846346"/>
                  </a:cubicBezTo>
                  <a:close/>
                  <a:moveTo>
                    <a:pt x="550104" y="837916"/>
                  </a:moveTo>
                  <a:lnTo>
                    <a:pt x="525812" y="837916"/>
                  </a:lnTo>
                  <a:cubicBezTo>
                    <a:pt x="525812" y="837916"/>
                    <a:pt x="501410" y="838027"/>
                    <a:pt x="501410" y="838027"/>
                  </a:cubicBezTo>
                  <a:lnTo>
                    <a:pt x="495088" y="832925"/>
                  </a:lnTo>
                  <a:cubicBezTo>
                    <a:pt x="481999" y="822720"/>
                    <a:pt x="470020" y="811073"/>
                    <a:pt x="460370" y="798983"/>
                  </a:cubicBezTo>
                  <a:cubicBezTo>
                    <a:pt x="454935" y="792106"/>
                    <a:pt x="447836" y="784675"/>
                    <a:pt x="444508" y="782456"/>
                  </a:cubicBezTo>
                  <a:cubicBezTo>
                    <a:pt x="438851" y="778463"/>
                    <a:pt x="437299" y="776578"/>
                    <a:pt x="439850" y="776578"/>
                  </a:cubicBezTo>
                  <a:cubicBezTo>
                    <a:pt x="441958" y="776578"/>
                    <a:pt x="454491" y="766262"/>
                    <a:pt x="458041" y="761604"/>
                  </a:cubicBezTo>
                  <a:cubicBezTo>
                    <a:pt x="471018" y="744522"/>
                    <a:pt x="498637" y="710913"/>
                    <a:pt x="503296" y="706809"/>
                  </a:cubicBezTo>
                  <a:cubicBezTo>
                    <a:pt x="506402" y="704147"/>
                    <a:pt x="515829" y="697270"/>
                    <a:pt x="524148" y="691502"/>
                  </a:cubicBezTo>
                  <a:cubicBezTo>
                    <a:pt x="553986" y="671315"/>
                    <a:pt x="564634" y="661222"/>
                    <a:pt x="583712" y="635488"/>
                  </a:cubicBezTo>
                  <a:cubicBezTo>
                    <a:pt x="588592" y="628944"/>
                    <a:pt x="594915" y="621069"/>
                    <a:pt x="597910" y="617852"/>
                  </a:cubicBezTo>
                  <a:cubicBezTo>
                    <a:pt x="604565" y="610864"/>
                    <a:pt x="615768" y="605096"/>
                    <a:pt x="615768" y="608757"/>
                  </a:cubicBezTo>
                  <a:cubicBezTo>
                    <a:pt x="615768" y="609311"/>
                    <a:pt x="614991" y="610421"/>
                    <a:pt x="613882" y="611308"/>
                  </a:cubicBezTo>
                  <a:cubicBezTo>
                    <a:pt x="607005" y="616965"/>
                    <a:pt x="605119" y="633270"/>
                    <a:pt x="609778" y="647800"/>
                  </a:cubicBezTo>
                  <a:cubicBezTo>
                    <a:pt x="614880" y="663995"/>
                    <a:pt x="623976" y="678858"/>
                    <a:pt x="642499" y="701152"/>
                  </a:cubicBezTo>
                  <a:cubicBezTo>
                    <a:pt x="652815" y="713686"/>
                    <a:pt x="658361" y="723004"/>
                    <a:pt x="658361" y="727773"/>
                  </a:cubicBezTo>
                  <a:cubicBezTo>
                    <a:pt x="658361" y="738200"/>
                    <a:pt x="648378" y="744744"/>
                    <a:pt x="611220" y="758941"/>
                  </a:cubicBezTo>
                  <a:cubicBezTo>
                    <a:pt x="589591" y="767260"/>
                    <a:pt x="580385" y="772141"/>
                    <a:pt x="573841" y="779129"/>
                  </a:cubicBezTo>
                  <a:cubicBezTo>
                    <a:pt x="567185" y="786006"/>
                    <a:pt x="565522" y="789555"/>
                    <a:pt x="560974" y="807635"/>
                  </a:cubicBezTo>
                  <a:cubicBezTo>
                    <a:pt x="558755" y="816287"/>
                    <a:pt x="555428" y="826491"/>
                    <a:pt x="553653" y="830595"/>
                  </a:cubicBezTo>
                  <a:lnTo>
                    <a:pt x="550325" y="837916"/>
                  </a:lnTo>
                  <a:close/>
                  <a:moveTo>
                    <a:pt x="863007" y="825826"/>
                  </a:moveTo>
                  <a:lnTo>
                    <a:pt x="874764" y="837361"/>
                  </a:lnTo>
                  <a:lnTo>
                    <a:pt x="717814" y="837694"/>
                  </a:lnTo>
                  <a:cubicBezTo>
                    <a:pt x="631518" y="837805"/>
                    <a:pt x="560641" y="837694"/>
                    <a:pt x="560308" y="837472"/>
                  </a:cubicBezTo>
                  <a:cubicBezTo>
                    <a:pt x="560086" y="837140"/>
                    <a:pt x="561085" y="833590"/>
                    <a:pt x="562749" y="829486"/>
                  </a:cubicBezTo>
                  <a:cubicBezTo>
                    <a:pt x="564412" y="825382"/>
                    <a:pt x="567074" y="816509"/>
                    <a:pt x="568849" y="809742"/>
                  </a:cubicBezTo>
                  <a:cubicBezTo>
                    <a:pt x="572842" y="793548"/>
                    <a:pt x="575061" y="788779"/>
                    <a:pt x="581050" y="783455"/>
                  </a:cubicBezTo>
                  <a:cubicBezTo>
                    <a:pt x="587261" y="777798"/>
                    <a:pt x="593917" y="774470"/>
                    <a:pt x="615879" y="766151"/>
                  </a:cubicBezTo>
                  <a:cubicBezTo>
                    <a:pt x="656475" y="750733"/>
                    <a:pt x="667567" y="741860"/>
                    <a:pt x="665904" y="726220"/>
                  </a:cubicBezTo>
                  <a:cubicBezTo>
                    <a:pt x="665127" y="718123"/>
                    <a:pt x="660690" y="710581"/>
                    <a:pt x="647491" y="694941"/>
                  </a:cubicBezTo>
                  <a:cubicBezTo>
                    <a:pt x="634180" y="678969"/>
                    <a:pt x="628413" y="670539"/>
                    <a:pt x="622534" y="658227"/>
                  </a:cubicBezTo>
                  <a:cubicBezTo>
                    <a:pt x="613328" y="638927"/>
                    <a:pt x="612218" y="627058"/>
                    <a:pt x="618874" y="617741"/>
                  </a:cubicBezTo>
                  <a:cubicBezTo>
                    <a:pt x="620870" y="614746"/>
                    <a:pt x="622534" y="611973"/>
                    <a:pt x="622534" y="611419"/>
                  </a:cubicBezTo>
                  <a:cubicBezTo>
                    <a:pt x="622534" y="609533"/>
                    <a:pt x="623310" y="609977"/>
                    <a:pt x="631186" y="615190"/>
                  </a:cubicBezTo>
                  <a:cubicBezTo>
                    <a:pt x="635179" y="617852"/>
                    <a:pt x="645162" y="626726"/>
                    <a:pt x="653259" y="634934"/>
                  </a:cubicBezTo>
                  <a:cubicBezTo>
                    <a:pt x="665238" y="646913"/>
                    <a:pt x="671005" y="654012"/>
                    <a:pt x="682763" y="671093"/>
                  </a:cubicBezTo>
                  <a:cubicBezTo>
                    <a:pt x="708275" y="708030"/>
                    <a:pt x="732788" y="730102"/>
                    <a:pt x="783921" y="762047"/>
                  </a:cubicBezTo>
                  <a:cubicBezTo>
                    <a:pt x="797343" y="770477"/>
                    <a:pt x="811208" y="779572"/>
                    <a:pt x="814535" y="782124"/>
                  </a:cubicBezTo>
                  <a:cubicBezTo>
                    <a:pt x="822633" y="788335"/>
                    <a:pt x="848144" y="811628"/>
                    <a:pt x="862785" y="826048"/>
                  </a:cubicBezTo>
                  <a:close/>
                  <a:moveTo>
                    <a:pt x="704281" y="264020"/>
                  </a:moveTo>
                  <a:cubicBezTo>
                    <a:pt x="707276" y="258030"/>
                    <a:pt x="733453" y="231520"/>
                    <a:pt x="757966" y="209558"/>
                  </a:cubicBezTo>
                  <a:cubicBezTo>
                    <a:pt x="767173" y="201239"/>
                    <a:pt x="790577" y="177946"/>
                    <a:pt x="809877" y="157648"/>
                  </a:cubicBezTo>
                  <a:cubicBezTo>
                    <a:pt x="861454" y="103520"/>
                    <a:pt x="864671" y="100525"/>
                    <a:pt x="885301" y="85218"/>
                  </a:cubicBezTo>
                  <a:cubicBezTo>
                    <a:pt x="914141" y="63810"/>
                    <a:pt x="926675" y="53606"/>
                    <a:pt x="940761" y="39186"/>
                  </a:cubicBezTo>
                  <a:cubicBezTo>
                    <a:pt x="960172" y="19443"/>
                    <a:pt x="972928" y="7907"/>
                    <a:pt x="974924" y="7907"/>
                  </a:cubicBezTo>
                  <a:cubicBezTo>
                    <a:pt x="976144" y="7907"/>
                    <a:pt x="976810" y="9016"/>
                    <a:pt x="976810" y="10902"/>
                  </a:cubicBezTo>
                  <a:cubicBezTo>
                    <a:pt x="976810" y="12455"/>
                    <a:pt x="978252" y="17446"/>
                    <a:pt x="979916" y="21772"/>
                  </a:cubicBezTo>
                  <a:cubicBezTo>
                    <a:pt x="994557" y="60483"/>
                    <a:pt x="998550" y="75790"/>
                    <a:pt x="997885" y="90653"/>
                  </a:cubicBezTo>
                  <a:cubicBezTo>
                    <a:pt x="997108" y="109287"/>
                    <a:pt x="989898" y="117606"/>
                    <a:pt x="952519" y="142674"/>
                  </a:cubicBezTo>
                  <a:cubicBezTo>
                    <a:pt x="918023" y="165967"/>
                    <a:pt x="913031" y="172400"/>
                    <a:pt x="906931" y="202792"/>
                  </a:cubicBezTo>
                  <a:cubicBezTo>
                    <a:pt x="901718" y="228636"/>
                    <a:pt x="896393" y="238176"/>
                    <a:pt x="880089" y="251375"/>
                  </a:cubicBezTo>
                  <a:cubicBezTo>
                    <a:pt x="870550" y="259139"/>
                    <a:pt x="865336" y="262023"/>
                    <a:pt x="841599" y="272560"/>
                  </a:cubicBezTo>
                  <a:cubicBezTo>
                    <a:pt x="823741" y="280436"/>
                    <a:pt x="813980" y="286093"/>
                    <a:pt x="799118" y="297074"/>
                  </a:cubicBezTo>
                  <a:cubicBezTo>
                    <a:pt x="790244" y="303618"/>
                    <a:pt x="788913" y="304949"/>
                    <a:pt x="789357" y="307722"/>
                  </a:cubicBezTo>
                  <a:cubicBezTo>
                    <a:pt x="789911" y="313268"/>
                    <a:pt x="793572" y="312048"/>
                    <a:pt x="806216" y="302620"/>
                  </a:cubicBezTo>
                  <a:cubicBezTo>
                    <a:pt x="819194" y="292970"/>
                    <a:pt x="830175" y="286869"/>
                    <a:pt x="853468" y="276665"/>
                  </a:cubicBezTo>
                  <a:cubicBezTo>
                    <a:pt x="872213" y="268346"/>
                    <a:pt x="882751" y="261579"/>
                    <a:pt x="893620" y="250709"/>
                  </a:cubicBezTo>
                  <a:cubicBezTo>
                    <a:pt x="906043" y="238286"/>
                    <a:pt x="910813" y="228193"/>
                    <a:pt x="914917" y="205787"/>
                  </a:cubicBezTo>
                  <a:cubicBezTo>
                    <a:pt x="918466" y="185822"/>
                    <a:pt x="922349" y="177059"/>
                    <a:pt x="931777" y="168407"/>
                  </a:cubicBezTo>
                  <a:cubicBezTo>
                    <a:pt x="938876" y="161752"/>
                    <a:pt x="953184" y="151658"/>
                    <a:pt x="954072" y="152435"/>
                  </a:cubicBezTo>
                  <a:cubicBezTo>
                    <a:pt x="954405" y="152879"/>
                    <a:pt x="956179" y="158646"/>
                    <a:pt x="958065" y="165301"/>
                  </a:cubicBezTo>
                  <a:cubicBezTo>
                    <a:pt x="969045" y="205898"/>
                    <a:pt x="979361" y="221648"/>
                    <a:pt x="1025837" y="269011"/>
                  </a:cubicBezTo>
                  <a:cubicBezTo>
                    <a:pt x="1050349" y="294079"/>
                    <a:pt x="1057670" y="302176"/>
                    <a:pt x="1068651" y="317372"/>
                  </a:cubicBezTo>
                  <a:cubicBezTo>
                    <a:pt x="1084402" y="339223"/>
                    <a:pt x="1098267" y="355861"/>
                    <a:pt x="1111244" y="368728"/>
                  </a:cubicBezTo>
                  <a:cubicBezTo>
                    <a:pt x="1119342" y="376603"/>
                    <a:pt x="1121116" y="377934"/>
                    <a:pt x="1122891" y="376825"/>
                  </a:cubicBezTo>
                  <a:cubicBezTo>
                    <a:pt x="1124000" y="376159"/>
                    <a:pt x="1124998" y="374717"/>
                    <a:pt x="1125220" y="373608"/>
                  </a:cubicBezTo>
                  <a:cubicBezTo>
                    <a:pt x="1125442" y="372388"/>
                    <a:pt x="1119896" y="365733"/>
                    <a:pt x="1111799" y="357192"/>
                  </a:cubicBezTo>
                  <a:cubicBezTo>
                    <a:pt x="1103924" y="348762"/>
                    <a:pt x="1089948" y="331791"/>
                    <a:pt x="1079078" y="317261"/>
                  </a:cubicBezTo>
                  <a:cubicBezTo>
                    <a:pt x="1062329" y="294744"/>
                    <a:pt x="1056894" y="288533"/>
                    <a:pt x="1031050" y="262356"/>
                  </a:cubicBezTo>
                  <a:cubicBezTo>
                    <a:pt x="1000103" y="231077"/>
                    <a:pt x="986904" y="214882"/>
                    <a:pt x="978585" y="198577"/>
                  </a:cubicBezTo>
                  <a:cubicBezTo>
                    <a:pt x="973816" y="189038"/>
                    <a:pt x="967493" y="171180"/>
                    <a:pt x="964941" y="160199"/>
                  </a:cubicBezTo>
                  <a:cubicBezTo>
                    <a:pt x="964165" y="156650"/>
                    <a:pt x="962724" y="152324"/>
                    <a:pt x="961836" y="150660"/>
                  </a:cubicBezTo>
                  <a:cubicBezTo>
                    <a:pt x="960283" y="147443"/>
                    <a:pt x="960394" y="147333"/>
                    <a:pt x="968159" y="142009"/>
                  </a:cubicBezTo>
                  <a:cubicBezTo>
                    <a:pt x="988346" y="128476"/>
                    <a:pt x="1000990" y="114833"/>
                    <a:pt x="1004429" y="103076"/>
                  </a:cubicBezTo>
                  <a:cubicBezTo>
                    <a:pt x="1009088" y="87769"/>
                    <a:pt x="1003431" y="58043"/>
                    <a:pt x="990231" y="26542"/>
                  </a:cubicBezTo>
                  <a:cubicBezTo>
                    <a:pt x="988013" y="21217"/>
                    <a:pt x="986349" y="16781"/>
                    <a:pt x="986571" y="16559"/>
                  </a:cubicBezTo>
                  <a:cubicBezTo>
                    <a:pt x="987680" y="15450"/>
                    <a:pt x="1008533" y="42181"/>
                    <a:pt x="1030495" y="72795"/>
                  </a:cubicBezTo>
                  <a:cubicBezTo>
                    <a:pt x="1039480" y="85329"/>
                    <a:pt x="1051015" y="100525"/>
                    <a:pt x="1056117" y="106736"/>
                  </a:cubicBezTo>
                  <a:cubicBezTo>
                    <a:pt x="1068984" y="122154"/>
                    <a:pt x="1119342" y="173177"/>
                    <a:pt x="1130434" y="182050"/>
                  </a:cubicBezTo>
                  <a:cubicBezTo>
                    <a:pt x="1135535" y="186154"/>
                    <a:pt x="1146738" y="193364"/>
                    <a:pt x="1155390" y="198134"/>
                  </a:cubicBezTo>
                  <a:cubicBezTo>
                    <a:pt x="1178572" y="210889"/>
                    <a:pt x="1190774" y="219763"/>
                    <a:pt x="1204749" y="233517"/>
                  </a:cubicBezTo>
                  <a:cubicBezTo>
                    <a:pt x="1217838" y="246494"/>
                    <a:pt x="1227266" y="258141"/>
                    <a:pt x="1240687" y="277774"/>
                  </a:cubicBezTo>
                  <a:cubicBezTo>
                    <a:pt x="1258212" y="303396"/>
                    <a:pt x="1268749" y="314599"/>
                    <a:pt x="1290601" y="330239"/>
                  </a:cubicBezTo>
                  <a:cubicBezTo>
                    <a:pt x="1298920" y="336117"/>
                    <a:pt x="1307571" y="342883"/>
                    <a:pt x="1310122" y="345102"/>
                  </a:cubicBezTo>
                  <a:lnTo>
                    <a:pt x="1314559" y="349317"/>
                  </a:lnTo>
                  <a:lnTo>
                    <a:pt x="1312119" y="353199"/>
                  </a:lnTo>
                  <a:cubicBezTo>
                    <a:pt x="1310788" y="355417"/>
                    <a:pt x="1305908" y="360852"/>
                    <a:pt x="1301138" y="365400"/>
                  </a:cubicBezTo>
                  <a:cubicBezTo>
                    <a:pt x="1292597" y="373386"/>
                    <a:pt x="1280285" y="381594"/>
                    <a:pt x="1254219" y="395903"/>
                  </a:cubicBezTo>
                  <a:cubicBezTo>
                    <a:pt x="1240798" y="403334"/>
                    <a:pt x="1217948" y="417532"/>
                    <a:pt x="1205858" y="425962"/>
                  </a:cubicBezTo>
                  <a:cubicBezTo>
                    <a:pt x="1189221" y="437386"/>
                    <a:pt x="1173581" y="455134"/>
                    <a:pt x="1161713" y="475765"/>
                  </a:cubicBezTo>
                  <a:cubicBezTo>
                    <a:pt x="1159938" y="478981"/>
                    <a:pt x="1158052" y="481421"/>
                    <a:pt x="1157498" y="481421"/>
                  </a:cubicBezTo>
                  <a:cubicBezTo>
                    <a:pt x="1156943" y="481421"/>
                    <a:pt x="1154503" y="478316"/>
                    <a:pt x="1152284" y="474544"/>
                  </a:cubicBezTo>
                  <a:cubicBezTo>
                    <a:pt x="1146738" y="465560"/>
                    <a:pt x="1142745" y="461345"/>
                    <a:pt x="1127771" y="448478"/>
                  </a:cubicBezTo>
                  <a:cubicBezTo>
                    <a:pt x="1111688" y="434835"/>
                    <a:pt x="1104146" y="426073"/>
                    <a:pt x="1094939" y="410544"/>
                  </a:cubicBezTo>
                  <a:cubicBezTo>
                    <a:pt x="1076526" y="379487"/>
                    <a:pt x="1062661" y="360963"/>
                    <a:pt x="1045580" y="343992"/>
                  </a:cubicBezTo>
                  <a:cubicBezTo>
                    <a:pt x="1031493" y="330017"/>
                    <a:pt x="1029608" y="328575"/>
                    <a:pt x="1026946" y="329573"/>
                  </a:cubicBezTo>
                  <a:cubicBezTo>
                    <a:pt x="1022953" y="331126"/>
                    <a:pt x="1025282" y="335673"/>
                    <a:pt x="1034377" y="343992"/>
                  </a:cubicBezTo>
                  <a:cubicBezTo>
                    <a:pt x="1039369" y="348429"/>
                    <a:pt x="1046800" y="356083"/>
                    <a:pt x="1050794" y="360741"/>
                  </a:cubicBezTo>
                  <a:cubicBezTo>
                    <a:pt x="1059334" y="370613"/>
                    <a:pt x="1078412" y="398787"/>
                    <a:pt x="1088395" y="415646"/>
                  </a:cubicBezTo>
                  <a:cubicBezTo>
                    <a:pt x="1097268" y="430731"/>
                    <a:pt x="1106475" y="441269"/>
                    <a:pt x="1123557" y="455910"/>
                  </a:cubicBezTo>
                  <a:cubicBezTo>
                    <a:pt x="1136312" y="466780"/>
                    <a:pt x="1144742" y="476541"/>
                    <a:pt x="1152062" y="489297"/>
                  </a:cubicBezTo>
                  <a:cubicBezTo>
                    <a:pt x="1153283" y="491182"/>
                    <a:pt x="1140970" y="507155"/>
                    <a:pt x="1126219" y="522683"/>
                  </a:cubicBezTo>
                  <a:cubicBezTo>
                    <a:pt x="1119120" y="530115"/>
                    <a:pt x="1107251" y="543203"/>
                    <a:pt x="1099598" y="551633"/>
                  </a:cubicBezTo>
                  <a:cubicBezTo>
                    <a:pt x="1082738" y="570601"/>
                    <a:pt x="1068984" y="583356"/>
                    <a:pt x="1060332" y="588680"/>
                  </a:cubicBezTo>
                  <a:cubicBezTo>
                    <a:pt x="1054453" y="592230"/>
                    <a:pt x="1026058" y="604985"/>
                    <a:pt x="1019736" y="606982"/>
                  </a:cubicBezTo>
                  <a:cubicBezTo>
                    <a:pt x="1017850" y="607537"/>
                    <a:pt x="1016741" y="606760"/>
                    <a:pt x="1014634" y="603322"/>
                  </a:cubicBezTo>
                  <a:cubicBezTo>
                    <a:pt x="1002100" y="582580"/>
                    <a:pt x="983354" y="564056"/>
                    <a:pt x="963499" y="552743"/>
                  </a:cubicBezTo>
                  <a:cubicBezTo>
                    <a:pt x="946196" y="542982"/>
                    <a:pt x="929448" y="530670"/>
                    <a:pt x="926120" y="525345"/>
                  </a:cubicBezTo>
                  <a:cubicBezTo>
                    <a:pt x="924567" y="522905"/>
                    <a:pt x="920685" y="515806"/>
                    <a:pt x="917579" y="509484"/>
                  </a:cubicBezTo>
                  <a:cubicBezTo>
                    <a:pt x="911257" y="496728"/>
                    <a:pt x="893177" y="472104"/>
                    <a:pt x="880532" y="458683"/>
                  </a:cubicBezTo>
                  <a:cubicBezTo>
                    <a:pt x="875652" y="453692"/>
                    <a:pt x="865891" y="445484"/>
                    <a:pt x="858570" y="440381"/>
                  </a:cubicBezTo>
                  <a:cubicBezTo>
                    <a:pt x="839603" y="427182"/>
                    <a:pt x="835277" y="423411"/>
                    <a:pt x="821967" y="408104"/>
                  </a:cubicBezTo>
                  <a:cubicBezTo>
                    <a:pt x="815311" y="400561"/>
                    <a:pt x="794348" y="378710"/>
                    <a:pt x="775048" y="359521"/>
                  </a:cubicBezTo>
                  <a:cubicBezTo>
                    <a:pt x="755970" y="340443"/>
                    <a:pt x="737779" y="321476"/>
                    <a:pt x="734784" y="317594"/>
                  </a:cubicBezTo>
                  <a:cubicBezTo>
                    <a:pt x="731790" y="313712"/>
                    <a:pt x="723249" y="301178"/>
                    <a:pt x="715484" y="289642"/>
                  </a:cubicBezTo>
                  <a:lnTo>
                    <a:pt x="701619" y="268900"/>
                  </a:lnTo>
                  <a:lnTo>
                    <a:pt x="704171" y="263798"/>
                  </a:lnTo>
                  <a:close/>
                  <a:moveTo>
                    <a:pt x="82468" y="820391"/>
                  </a:moveTo>
                  <a:cubicBezTo>
                    <a:pt x="89234" y="811073"/>
                    <a:pt x="99328" y="795323"/>
                    <a:pt x="105095" y="785562"/>
                  </a:cubicBezTo>
                  <a:cubicBezTo>
                    <a:pt x="110974" y="775801"/>
                    <a:pt x="122843" y="755836"/>
                    <a:pt x="131494" y="741194"/>
                  </a:cubicBezTo>
                  <a:cubicBezTo>
                    <a:pt x="140146" y="726553"/>
                    <a:pt x="151460" y="706588"/>
                    <a:pt x="156562" y="696938"/>
                  </a:cubicBezTo>
                  <a:cubicBezTo>
                    <a:pt x="162552" y="685291"/>
                    <a:pt x="168652" y="675752"/>
                    <a:pt x="174087" y="669208"/>
                  </a:cubicBezTo>
                  <a:cubicBezTo>
                    <a:pt x="214018" y="620514"/>
                    <a:pt x="218233" y="614525"/>
                    <a:pt x="236646" y="582469"/>
                  </a:cubicBezTo>
                  <a:cubicBezTo>
                    <a:pt x="261714" y="538545"/>
                    <a:pt x="280792" y="508818"/>
                    <a:pt x="291440" y="497061"/>
                  </a:cubicBezTo>
                  <a:cubicBezTo>
                    <a:pt x="302088" y="485414"/>
                    <a:pt x="325825" y="466336"/>
                    <a:pt x="340910" y="457241"/>
                  </a:cubicBezTo>
                  <a:cubicBezTo>
                    <a:pt x="358990" y="446482"/>
                    <a:pt x="372078" y="436499"/>
                    <a:pt x="398033" y="413761"/>
                  </a:cubicBezTo>
                  <a:cubicBezTo>
                    <a:pt x="436855" y="379819"/>
                    <a:pt x="456155" y="356083"/>
                    <a:pt x="477452" y="316041"/>
                  </a:cubicBezTo>
                  <a:cubicBezTo>
                    <a:pt x="482665" y="306169"/>
                    <a:pt x="488544" y="295743"/>
                    <a:pt x="490429" y="292970"/>
                  </a:cubicBezTo>
                  <a:cubicBezTo>
                    <a:pt x="496308" y="284318"/>
                    <a:pt x="506513" y="276221"/>
                    <a:pt x="549660" y="245385"/>
                  </a:cubicBezTo>
                  <a:cubicBezTo>
                    <a:pt x="577057" y="225753"/>
                    <a:pt x="582603" y="221427"/>
                    <a:pt x="605341" y="201461"/>
                  </a:cubicBezTo>
                  <a:cubicBezTo>
                    <a:pt x="619317" y="189260"/>
                    <a:pt x="626638" y="183825"/>
                    <a:pt x="629078" y="183825"/>
                  </a:cubicBezTo>
                  <a:cubicBezTo>
                    <a:pt x="630187" y="183825"/>
                    <a:pt x="630742" y="185267"/>
                    <a:pt x="630742" y="187929"/>
                  </a:cubicBezTo>
                  <a:cubicBezTo>
                    <a:pt x="630742" y="190258"/>
                    <a:pt x="629966" y="193808"/>
                    <a:pt x="628745" y="195915"/>
                  </a:cubicBezTo>
                  <a:cubicBezTo>
                    <a:pt x="626860" y="199797"/>
                    <a:pt x="602457" y="229635"/>
                    <a:pt x="585043" y="249378"/>
                  </a:cubicBezTo>
                  <a:cubicBezTo>
                    <a:pt x="566742" y="270231"/>
                    <a:pt x="564080" y="276221"/>
                    <a:pt x="564080" y="294744"/>
                  </a:cubicBezTo>
                  <a:cubicBezTo>
                    <a:pt x="564080" y="309608"/>
                    <a:pt x="566076" y="318703"/>
                    <a:pt x="574950" y="346100"/>
                  </a:cubicBezTo>
                  <a:cubicBezTo>
                    <a:pt x="582049" y="367840"/>
                    <a:pt x="583823" y="379487"/>
                    <a:pt x="581161" y="387362"/>
                  </a:cubicBezTo>
                  <a:cubicBezTo>
                    <a:pt x="578943" y="394350"/>
                    <a:pt x="570402" y="404665"/>
                    <a:pt x="550325" y="424964"/>
                  </a:cubicBezTo>
                  <a:cubicBezTo>
                    <a:pt x="529029" y="446482"/>
                    <a:pt x="520378" y="456686"/>
                    <a:pt x="512059" y="470329"/>
                  </a:cubicBezTo>
                  <a:cubicBezTo>
                    <a:pt x="491760" y="503384"/>
                    <a:pt x="466581" y="538323"/>
                    <a:pt x="452827" y="552410"/>
                  </a:cubicBezTo>
                  <a:cubicBezTo>
                    <a:pt x="443399" y="562060"/>
                    <a:pt x="442068" y="565498"/>
                    <a:pt x="447947" y="566275"/>
                  </a:cubicBezTo>
                  <a:cubicBezTo>
                    <a:pt x="453604" y="566940"/>
                    <a:pt x="468245" y="550080"/>
                    <a:pt x="495975" y="511148"/>
                  </a:cubicBezTo>
                  <a:cubicBezTo>
                    <a:pt x="499081" y="506933"/>
                    <a:pt x="506513" y="495286"/>
                    <a:pt x="512613" y="485636"/>
                  </a:cubicBezTo>
                  <a:cubicBezTo>
                    <a:pt x="518602" y="475875"/>
                    <a:pt x="525923" y="464783"/>
                    <a:pt x="528918" y="460790"/>
                  </a:cubicBezTo>
                  <a:cubicBezTo>
                    <a:pt x="534686" y="453137"/>
                    <a:pt x="558534" y="428291"/>
                    <a:pt x="560086" y="428291"/>
                  </a:cubicBezTo>
                  <a:cubicBezTo>
                    <a:pt x="560530" y="428291"/>
                    <a:pt x="561085" y="429289"/>
                    <a:pt x="561085" y="430288"/>
                  </a:cubicBezTo>
                  <a:cubicBezTo>
                    <a:pt x="561085" y="434946"/>
                    <a:pt x="569071" y="446038"/>
                    <a:pt x="580496" y="457352"/>
                  </a:cubicBezTo>
                  <a:cubicBezTo>
                    <a:pt x="590368" y="467113"/>
                    <a:pt x="596800" y="472104"/>
                    <a:pt x="618984" y="486635"/>
                  </a:cubicBezTo>
                  <a:cubicBezTo>
                    <a:pt x="642610" y="502274"/>
                    <a:pt x="647047" y="505713"/>
                    <a:pt x="659137" y="517914"/>
                  </a:cubicBezTo>
                  <a:cubicBezTo>
                    <a:pt x="669453" y="528229"/>
                    <a:pt x="675775" y="536105"/>
                    <a:pt x="684760" y="549304"/>
                  </a:cubicBezTo>
                  <a:cubicBezTo>
                    <a:pt x="699401" y="570933"/>
                    <a:pt x="708718" y="581803"/>
                    <a:pt x="723027" y="594226"/>
                  </a:cubicBezTo>
                  <a:cubicBezTo>
                    <a:pt x="744656" y="612861"/>
                    <a:pt x="755526" y="622400"/>
                    <a:pt x="762625" y="629388"/>
                  </a:cubicBezTo>
                  <a:cubicBezTo>
                    <a:pt x="770389" y="636930"/>
                    <a:pt x="774050" y="637928"/>
                    <a:pt x="774715" y="632494"/>
                  </a:cubicBezTo>
                  <a:cubicBezTo>
                    <a:pt x="775048" y="629055"/>
                    <a:pt x="766951" y="620736"/>
                    <a:pt x="744213" y="601325"/>
                  </a:cubicBezTo>
                  <a:cubicBezTo>
                    <a:pt x="715263" y="576479"/>
                    <a:pt x="708940" y="569935"/>
                    <a:pt x="695408" y="549970"/>
                  </a:cubicBezTo>
                  <a:cubicBezTo>
                    <a:pt x="673668" y="517581"/>
                    <a:pt x="658250" y="502052"/>
                    <a:pt x="629078" y="483307"/>
                  </a:cubicBezTo>
                  <a:cubicBezTo>
                    <a:pt x="602901" y="466447"/>
                    <a:pt x="597799" y="462787"/>
                    <a:pt x="589037" y="454357"/>
                  </a:cubicBezTo>
                  <a:cubicBezTo>
                    <a:pt x="573064" y="439272"/>
                    <a:pt x="566742" y="428735"/>
                    <a:pt x="568738" y="421081"/>
                  </a:cubicBezTo>
                  <a:cubicBezTo>
                    <a:pt x="569071" y="419528"/>
                    <a:pt x="573064" y="413872"/>
                    <a:pt x="577723" y="408436"/>
                  </a:cubicBezTo>
                  <a:cubicBezTo>
                    <a:pt x="587373" y="396790"/>
                    <a:pt x="590700" y="389026"/>
                    <a:pt x="590700" y="378488"/>
                  </a:cubicBezTo>
                  <a:cubicBezTo>
                    <a:pt x="590700" y="369393"/>
                    <a:pt x="588926" y="361850"/>
                    <a:pt x="581493" y="339334"/>
                  </a:cubicBezTo>
                  <a:cubicBezTo>
                    <a:pt x="567518" y="296963"/>
                    <a:pt x="568516" y="281434"/>
                    <a:pt x="586153" y="261358"/>
                  </a:cubicBezTo>
                  <a:cubicBezTo>
                    <a:pt x="590146" y="256699"/>
                    <a:pt x="597910" y="247493"/>
                    <a:pt x="603456" y="240727"/>
                  </a:cubicBezTo>
                  <a:cubicBezTo>
                    <a:pt x="609113" y="233850"/>
                    <a:pt x="617432" y="224089"/>
                    <a:pt x="621757" y="218875"/>
                  </a:cubicBezTo>
                  <a:cubicBezTo>
                    <a:pt x="633737" y="205011"/>
                    <a:pt x="637841" y="198577"/>
                    <a:pt x="638617" y="192033"/>
                  </a:cubicBezTo>
                  <a:cubicBezTo>
                    <a:pt x="639061" y="188816"/>
                    <a:pt x="639837" y="186376"/>
                    <a:pt x="640392" y="186376"/>
                  </a:cubicBezTo>
                  <a:cubicBezTo>
                    <a:pt x="641834" y="186376"/>
                    <a:pt x="655255" y="202349"/>
                    <a:pt x="659803" y="209336"/>
                  </a:cubicBezTo>
                  <a:cubicBezTo>
                    <a:pt x="661800" y="212664"/>
                    <a:pt x="669563" y="227194"/>
                    <a:pt x="676773" y="241614"/>
                  </a:cubicBezTo>
                  <a:cubicBezTo>
                    <a:pt x="686756" y="261468"/>
                    <a:pt x="694631" y="274668"/>
                    <a:pt x="708164" y="295188"/>
                  </a:cubicBezTo>
                  <a:cubicBezTo>
                    <a:pt x="718146" y="310162"/>
                    <a:pt x="728684" y="325136"/>
                    <a:pt x="731568" y="328464"/>
                  </a:cubicBezTo>
                  <a:cubicBezTo>
                    <a:pt x="734563" y="331902"/>
                    <a:pt x="749758" y="347320"/>
                    <a:pt x="765509" y="362960"/>
                  </a:cubicBezTo>
                  <a:cubicBezTo>
                    <a:pt x="781259" y="378599"/>
                    <a:pt x="801558" y="399563"/>
                    <a:pt x="810653" y="409657"/>
                  </a:cubicBezTo>
                  <a:cubicBezTo>
                    <a:pt x="829176" y="430177"/>
                    <a:pt x="835166" y="435501"/>
                    <a:pt x="852026" y="446925"/>
                  </a:cubicBezTo>
                  <a:cubicBezTo>
                    <a:pt x="866002" y="456354"/>
                    <a:pt x="874321" y="464229"/>
                    <a:pt x="886300" y="479314"/>
                  </a:cubicBezTo>
                  <a:cubicBezTo>
                    <a:pt x="898945" y="495397"/>
                    <a:pt x="905600" y="505269"/>
                    <a:pt x="912144" y="518469"/>
                  </a:cubicBezTo>
                  <a:cubicBezTo>
                    <a:pt x="915361" y="524791"/>
                    <a:pt x="919908" y="532333"/>
                    <a:pt x="922349" y="534885"/>
                  </a:cubicBezTo>
                  <a:cubicBezTo>
                    <a:pt x="927451" y="540431"/>
                    <a:pt x="944311" y="552521"/>
                    <a:pt x="956401" y="558954"/>
                  </a:cubicBezTo>
                  <a:cubicBezTo>
                    <a:pt x="972706" y="567828"/>
                    <a:pt x="986016" y="579252"/>
                    <a:pt x="996997" y="593783"/>
                  </a:cubicBezTo>
                  <a:cubicBezTo>
                    <a:pt x="1004429" y="603433"/>
                    <a:pt x="1009420" y="611419"/>
                    <a:pt x="1008755" y="612084"/>
                  </a:cubicBezTo>
                  <a:cubicBezTo>
                    <a:pt x="1008533" y="612306"/>
                    <a:pt x="1002654" y="614636"/>
                    <a:pt x="995555" y="617409"/>
                  </a:cubicBezTo>
                  <a:cubicBezTo>
                    <a:pt x="972928" y="626171"/>
                    <a:pt x="966606" y="631828"/>
                    <a:pt x="941981" y="666102"/>
                  </a:cubicBezTo>
                  <a:cubicBezTo>
                    <a:pt x="934994" y="675863"/>
                    <a:pt x="925787" y="688175"/>
                    <a:pt x="921683" y="693499"/>
                  </a:cubicBezTo>
                  <a:cubicBezTo>
                    <a:pt x="911478" y="706477"/>
                    <a:pt x="861787" y="755725"/>
                    <a:pt x="843818" y="770699"/>
                  </a:cubicBezTo>
                  <a:lnTo>
                    <a:pt x="829287" y="782789"/>
                  </a:lnTo>
                  <a:lnTo>
                    <a:pt x="821967" y="777132"/>
                  </a:lnTo>
                  <a:cubicBezTo>
                    <a:pt x="814314" y="771364"/>
                    <a:pt x="811430" y="769479"/>
                    <a:pt x="781038" y="750290"/>
                  </a:cubicBezTo>
                  <a:cubicBezTo>
                    <a:pt x="754306" y="733430"/>
                    <a:pt x="737557" y="720452"/>
                    <a:pt x="720254" y="703038"/>
                  </a:cubicBezTo>
                  <a:cubicBezTo>
                    <a:pt x="707720" y="690615"/>
                    <a:pt x="702063" y="683627"/>
                    <a:pt x="690195" y="666435"/>
                  </a:cubicBezTo>
                  <a:cubicBezTo>
                    <a:pt x="674444" y="644029"/>
                    <a:pt x="658028" y="625506"/>
                    <a:pt x="642278" y="612750"/>
                  </a:cubicBezTo>
                  <a:cubicBezTo>
                    <a:pt x="624087" y="598108"/>
                    <a:pt x="613106" y="596445"/>
                    <a:pt x="598798" y="605873"/>
                  </a:cubicBezTo>
                  <a:cubicBezTo>
                    <a:pt x="593252" y="609422"/>
                    <a:pt x="590257" y="612861"/>
                    <a:pt x="571178" y="637818"/>
                  </a:cubicBezTo>
                  <a:cubicBezTo>
                    <a:pt x="559088" y="653568"/>
                    <a:pt x="548551" y="663773"/>
                    <a:pt x="532356" y="675197"/>
                  </a:cubicBezTo>
                  <a:cubicBezTo>
                    <a:pt x="524703" y="680632"/>
                    <a:pt x="514276" y="687953"/>
                    <a:pt x="509286" y="691502"/>
                  </a:cubicBezTo>
                  <a:cubicBezTo>
                    <a:pt x="496641" y="700376"/>
                    <a:pt x="489542" y="707918"/>
                    <a:pt x="470242" y="732432"/>
                  </a:cubicBezTo>
                  <a:cubicBezTo>
                    <a:pt x="454380" y="752508"/>
                    <a:pt x="447170" y="760383"/>
                    <a:pt x="436855" y="769368"/>
                  </a:cubicBezTo>
                  <a:lnTo>
                    <a:pt x="432418" y="773250"/>
                  </a:lnTo>
                  <a:lnTo>
                    <a:pt x="426540" y="767482"/>
                  </a:lnTo>
                  <a:cubicBezTo>
                    <a:pt x="423212" y="764377"/>
                    <a:pt x="416890" y="758609"/>
                    <a:pt x="412231" y="754837"/>
                  </a:cubicBezTo>
                  <a:cubicBezTo>
                    <a:pt x="407794" y="751066"/>
                    <a:pt x="392044" y="735981"/>
                    <a:pt x="377402" y="721229"/>
                  </a:cubicBezTo>
                  <a:cubicBezTo>
                    <a:pt x="350449" y="694165"/>
                    <a:pt x="343017" y="688064"/>
                    <a:pt x="334366" y="685735"/>
                  </a:cubicBezTo>
                  <a:cubicBezTo>
                    <a:pt x="326047" y="683516"/>
                    <a:pt x="311627" y="684071"/>
                    <a:pt x="303530" y="687177"/>
                  </a:cubicBezTo>
                  <a:cubicBezTo>
                    <a:pt x="293325" y="690948"/>
                    <a:pt x="279572" y="705146"/>
                    <a:pt x="265152" y="726664"/>
                  </a:cubicBezTo>
                  <a:cubicBezTo>
                    <a:pt x="252174" y="746297"/>
                    <a:pt x="242192" y="759163"/>
                    <a:pt x="228771" y="774470"/>
                  </a:cubicBezTo>
                  <a:cubicBezTo>
                    <a:pt x="223335" y="780571"/>
                    <a:pt x="215793" y="789666"/>
                    <a:pt x="212022" y="794547"/>
                  </a:cubicBezTo>
                  <a:cubicBezTo>
                    <a:pt x="208251" y="799427"/>
                    <a:pt x="197159" y="811184"/>
                    <a:pt x="187176" y="820834"/>
                  </a:cubicBezTo>
                  <a:lnTo>
                    <a:pt x="169207" y="838138"/>
                  </a:lnTo>
                  <a:lnTo>
                    <a:pt x="119848" y="837916"/>
                  </a:lnTo>
                  <a:lnTo>
                    <a:pt x="70489" y="837583"/>
                  </a:lnTo>
                  <a:lnTo>
                    <a:pt x="82690" y="820613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" name="Google Shape;130;p17"/>
            <p:cNvSpPr/>
            <p:nvPr/>
          </p:nvSpPr>
          <p:spPr>
            <a:xfrm>
              <a:off x="7710348" y="3103844"/>
              <a:ext cx="171977" cy="181432"/>
            </a:xfrm>
            <a:custGeom>
              <a:rect b="b" l="l" r="r" t="t"/>
              <a:pathLst>
                <a:path extrusionOk="0" h="181432" w="171977">
                  <a:moveTo>
                    <a:pt x="121035" y="129826"/>
                  </a:moveTo>
                  <a:cubicBezTo>
                    <a:pt x="127690" y="136703"/>
                    <a:pt x="137451" y="148127"/>
                    <a:pt x="142886" y="155115"/>
                  </a:cubicBezTo>
                  <a:cubicBezTo>
                    <a:pt x="157970" y="174748"/>
                    <a:pt x="164958" y="181958"/>
                    <a:pt x="168619" y="181403"/>
                  </a:cubicBezTo>
                  <a:cubicBezTo>
                    <a:pt x="173832" y="180848"/>
                    <a:pt x="172945" y="177410"/>
                    <a:pt x="166179" y="170089"/>
                  </a:cubicBezTo>
                  <a:cubicBezTo>
                    <a:pt x="162629" y="166429"/>
                    <a:pt x="154532" y="156446"/>
                    <a:pt x="147877" y="148016"/>
                  </a:cubicBezTo>
                  <a:cubicBezTo>
                    <a:pt x="141222" y="139476"/>
                    <a:pt x="133236" y="129936"/>
                    <a:pt x="129797" y="126720"/>
                  </a:cubicBezTo>
                  <a:cubicBezTo>
                    <a:pt x="126359" y="123392"/>
                    <a:pt x="113381" y="109416"/>
                    <a:pt x="100847" y="95441"/>
                  </a:cubicBezTo>
                  <a:cubicBezTo>
                    <a:pt x="88424" y="81465"/>
                    <a:pt x="74226" y="66491"/>
                    <a:pt x="69457" y="62165"/>
                  </a:cubicBezTo>
                  <a:cubicBezTo>
                    <a:pt x="64577" y="57950"/>
                    <a:pt x="51156" y="44640"/>
                    <a:pt x="39509" y="32882"/>
                  </a:cubicBezTo>
                  <a:cubicBezTo>
                    <a:pt x="10781" y="3932"/>
                    <a:pt x="3460" y="-2168"/>
                    <a:pt x="798" y="605"/>
                  </a:cubicBezTo>
                  <a:cubicBezTo>
                    <a:pt x="-644" y="2047"/>
                    <a:pt x="21" y="6705"/>
                    <a:pt x="1575" y="7703"/>
                  </a:cubicBezTo>
                  <a:cubicBezTo>
                    <a:pt x="5456" y="9922"/>
                    <a:pt x="81214" y="85791"/>
                    <a:pt x="94525" y="100765"/>
                  </a:cubicBezTo>
                  <a:cubicBezTo>
                    <a:pt x="102511" y="109860"/>
                    <a:pt x="114490" y="122948"/>
                    <a:pt x="121146" y="129826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17"/>
            <p:cNvSpPr/>
            <p:nvPr/>
          </p:nvSpPr>
          <p:spPr>
            <a:xfrm>
              <a:off x="7157589" y="3147544"/>
              <a:ext cx="163833" cy="229912"/>
            </a:xfrm>
            <a:custGeom>
              <a:rect b="b" l="l" r="r" t="t"/>
              <a:pathLst>
                <a:path extrusionOk="0" h="229912" w="163833">
                  <a:moveTo>
                    <a:pt x="1734" y="229433"/>
                  </a:moveTo>
                  <a:cubicBezTo>
                    <a:pt x="5505" y="230875"/>
                    <a:pt x="5949" y="230431"/>
                    <a:pt x="18815" y="207915"/>
                  </a:cubicBezTo>
                  <a:cubicBezTo>
                    <a:pt x="24916" y="197155"/>
                    <a:pt x="39336" y="177966"/>
                    <a:pt x="48764" y="167762"/>
                  </a:cubicBezTo>
                  <a:cubicBezTo>
                    <a:pt x="52757" y="163547"/>
                    <a:pt x="63183" y="153786"/>
                    <a:pt x="71946" y="146244"/>
                  </a:cubicBezTo>
                  <a:cubicBezTo>
                    <a:pt x="89028" y="131491"/>
                    <a:pt x="97568" y="122618"/>
                    <a:pt x="105998" y="111415"/>
                  </a:cubicBezTo>
                  <a:cubicBezTo>
                    <a:pt x="114317" y="100101"/>
                    <a:pt x="118310" y="92670"/>
                    <a:pt x="133950" y="58506"/>
                  </a:cubicBezTo>
                  <a:cubicBezTo>
                    <a:pt x="150699" y="22347"/>
                    <a:pt x="152362" y="19241"/>
                    <a:pt x="159350" y="11366"/>
                  </a:cubicBezTo>
                  <a:cubicBezTo>
                    <a:pt x="162678" y="7594"/>
                    <a:pt x="164120" y="4821"/>
                    <a:pt x="163787" y="3047"/>
                  </a:cubicBezTo>
                  <a:cubicBezTo>
                    <a:pt x="163122" y="-1834"/>
                    <a:pt x="159461" y="-835"/>
                    <a:pt x="153250" y="5931"/>
                  </a:cubicBezTo>
                  <a:cubicBezTo>
                    <a:pt x="146373" y="13362"/>
                    <a:pt x="142490" y="20572"/>
                    <a:pt x="123967" y="60503"/>
                  </a:cubicBezTo>
                  <a:cubicBezTo>
                    <a:pt x="103780" y="103983"/>
                    <a:pt x="96570" y="113855"/>
                    <a:pt x="65845" y="140476"/>
                  </a:cubicBezTo>
                  <a:cubicBezTo>
                    <a:pt x="39779" y="162992"/>
                    <a:pt x="22476" y="183734"/>
                    <a:pt x="7724" y="209911"/>
                  </a:cubicBezTo>
                  <a:cubicBezTo>
                    <a:pt x="-263" y="224220"/>
                    <a:pt x="-1594" y="228102"/>
                    <a:pt x="1623" y="229433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132;p17"/>
            <p:cNvSpPr/>
            <p:nvPr/>
          </p:nvSpPr>
          <p:spPr>
            <a:xfrm>
              <a:off x="7845997" y="3198160"/>
              <a:ext cx="41148" cy="46806"/>
            </a:xfrm>
            <a:custGeom>
              <a:rect b="b" l="l" r="r" t="t"/>
              <a:pathLst>
                <a:path extrusionOk="0" h="46806" w="41148">
                  <a:moveTo>
                    <a:pt x="21546" y="31294"/>
                  </a:moveTo>
                  <a:cubicBezTo>
                    <a:pt x="35965" y="47156"/>
                    <a:pt x="40180" y="49818"/>
                    <a:pt x="41067" y="43939"/>
                  </a:cubicBezTo>
                  <a:cubicBezTo>
                    <a:pt x="41511" y="41055"/>
                    <a:pt x="40735" y="40168"/>
                    <a:pt x="22988" y="20424"/>
                  </a:cubicBezTo>
                  <a:cubicBezTo>
                    <a:pt x="17220" y="14102"/>
                    <a:pt x="10675" y="6781"/>
                    <a:pt x="8568" y="4341"/>
                  </a:cubicBezTo>
                  <a:cubicBezTo>
                    <a:pt x="5018" y="237"/>
                    <a:pt x="2467" y="-983"/>
                    <a:pt x="804" y="792"/>
                  </a:cubicBezTo>
                  <a:cubicBezTo>
                    <a:pt x="-971" y="2455"/>
                    <a:pt x="249" y="6338"/>
                    <a:pt x="3909" y="10996"/>
                  </a:cubicBezTo>
                  <a:cubicBezTo>
                    <a:pt x="5906" y="13658"/>
                    <a:pt x="13892" y="22754"/>
                    <a:pt x="21656" y="31294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17"/>
            <p:cNvSpPr/>
            <p:nvPr/>
          </p:nvSpPr>
          <p:spPr>
            <a:xfrm>
              <a:off x="7167869" y="3341210"/>
              <a:ext cx="53261" cy="76478"/>
            </a:xfrm>
            <a:custGeom>
              <a:rect b="b" l="l" r="r" t="t"/>
              <a:pathLst>
                <a:path extrusionOk="0" h="76478" w="53261">
                  <a:moveTo>
                    <a:pt x="47136" y="1604"/>
                  </a:moveTo>
                  <a:cubicBezTo>
                    <a:pt x="46026" y="2713"/>
                    <a:pt x="44695" y="4710"/>
                    <a:pt x="43808" y="6041"/>
                  </a:cubicBezTo>
                  <a:cubicBezTo>
                    <a:pt x="43142" y="7483"/>
                    <a:pt x="40037" y="11698"/>
                    <a:pt x="37042" y="15691"/>
                  </a:cubicBezTo>
                  <a:cubicBezTo>
                    <a:pt x="33936" y="19573"/>
                    <a:pt x="26504" y="30443"/>
                    <a:pt x="20515" y="39871"/>
                  </a:cubicBezTo>
                  <a:cubicBezTo>
                    <a:pt x="14525" y="49299"/>
                    <a:pt x="7537" y="59947"/>
                    <a:pt x="5097" y="63608"/>
                  </a:cubicBezTo>
                  <a:cubicBezTo>
                    <a:pt x="-1003" y="72592"/>
                    <a:pt x="-1669" y="76474"/>
                    <a:pt x="3322" y="76474"/>
                  </a:cubicBezTo>
                  <a:cubicBezTo>
                    <a:pt x="6539" y="76474"/>
                    <a:pt x="5651" y="77694"/>
                    <a:pt x="31052" y="39316"/>
                  </a:cubicBezTo>
                  <a:cubicBezTo>
                    <a:pt x="38817" y="27670"/>
                    <a:pt x="47136" y="15469"/>
                    <a:pt x="49354" y="12252"/>
                  </a:cubicBezTo>
                  <a:cubicBezTo>
                    <a:pt x="52238" y="8370"/>
                    <a:pt x="53458" y="5375"/>
                    <a:pt x="53236" y="3379"/>
                  </a:cubicBezTo>
                  <a:cubicBezTo>
                    <a:pt x="52792" y="-282"/>
                    <a:pt x="49797" y="-1058"/>
                    <a:pt x="47136" y="1493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17"/>
            <p:cNvSpPr/>
            <p:nvPr/>
          </p:nvSpPr>
          <p:spPr>
            <a:xfrm>
              <a:off x="8426191" y="2985654"/>
              <a:ext cx="108972" cy="138870"/>
            </a:xfrm>
            <a:custGeom>
              <a:rect b="b" l="l" r="r" t="t"/>
              <a:pathLst>
                <a:path extrusionOk="0" h="138870" w="108972">
                  <a:moveTo>
                    <a:pt x="105314" y="138760"/>
                  </a:moveTo>
                  <a:cubicBezTo>
                    <a:pt x="110749" y="138760"/>
                    <a:pt x="110195" y="135432"/>
                    <a:pt x="103207" y="126004"/>
                  </a:cubicBezTo>
                  <a:cubicBezTo>
                    <a:pt x="99657" y="121346"/>
                    <a:pt x="94888" y="114801"/>
                    <a:pt x="92781" y="111585"/>
                  </a:cubicBezTo>
                  <a:cubicBezTo>
                    <a:pt x="90562" y="108257"/>
                    <a:pt x="83131" y="99827"/>
                    <a:pt x="76254" y="92729"/>
                  </a:cubicBezTo>
                  <a:cubicBezTo>
                    <a:pt x="64829" y="80971"/>
                    <a:pt x="50964" y="63668"/>
                    <a:pt x="44752" y="53130"/>
                  </a:cubicBezTo>
                  <a:cubicBezTo>
                    <a:pt x="43310" y="50912"/>
                    <a:pt x="40648" y="44811"/>
                    <a:pt x="38652" y="39820"/>
                  </a:cubicBezTo>
                  <a:cubicBezTo>
                    <a:pt x="33993" y="27619"/>
                    <a:pt x="29889" y="20964"/>
                    <a:pt x="22679" y="13088"/>
                  </a:cubicBezTo>
                  <a:cubicBezTo>
                    <a:pt x="16135" y="6211"/>
                    <a:pt x="7484" y="0"/>
                    <a:pt x="4156" y="0"/>
                  </a:cubicBezTo>
                  <a:cubicBezTo>
                    <a:pt x="3047" y="0"/>
                    <a:pt x="1605" y="665"/>
                    <a:pt x="829" y="1664"/>
                  </a:cubicBezTo>
                  <a:cubicBezTo>
                    <a:pt x="-1168" y="3993"/>
                    <a:pt x="496" y="6877"/>
                    <a:pt x="5265" y="9095"/>
                  </a:cubicBezTo>
                  <a:cubicBezTo>
                    <a:pt x="15026" y="13754"/>
                    <a:pt x="25896" y="28395"/>
                    <a:pt x="31886" y="45033"/>
                  </a:cubicBezTo>
                  <a:cubicBezTo>
                    <a:pt x="36544" y="58011"/>
                    <a:pt x="51740" y="79307"/>
                    <a:pt x="69488" y="97498"/>
                  </a:cubicBezTo>
                  <a:cubicBezTo>
                    <a:pt x="75699" y="104042"/>
                    <a:pt x="85682" y="116021"/>
                    <a:pt x="91450" y="124119"/>
                  </a:cubicBezTo>
                  <a:cubicBezTo>
                    <a:pt x="100766" y="137207"/>
                    <a:pt x="102319" y="138871"/>
                    <a:pt x="105425" y="13887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17"/>
            <p:cNvSpPr/>
            <p:nvPr/>
          </p:nvSpPr>
          <p:spPr>
            <a:xfrm>
              <a:off x="8504910" y="3129689"/>
              <a:ext cx="146100" cy="201655"/>
            </a:xfrm>
            <a:custGeom>
              <a:rect b="b" l="l" r="r" t="t"/>
              <a:pathLst>
                <a:path extrusionOk="0" h="201655" w="146100">
                  <a:moveTo>
                    <a:pt x="25376" y="41311"/>
                  </a:moveTo>
                  <a:cubicBezTo>
                    <a:pt x="50000" y="85235"/>
                    <a:pt x="57986" y="96216"/>
                    <a:pt x="76621" y="112632"/>
                  </a:cubicBezTo>
                  <a:cubicBezTo>
                    <a:pt x="88378" y="122948"/>
                    <a:pt x="101244" y="137145"/>
                    <a:pt x="108232" y="147572"/>
                  </a:cubicBezTo>
                  <a:cubicBezTo>
                    <a:pt x="110229" y="150567"/>
                    <a:pt x="114444" y="158220"/>
                    <a:pt x="117771" y="164654"/>
                  </a:cubicBezTo>
                  <a:cubicBezTo>
                    <a:pt x="122985" y="175080"/>
                    <a:pt x="132635" y="190941"/>
                    <a:pt x="138624" y="199260"/>
                  </a:cubicBezTo>
                  <a:cubicBezTo>
                    <a:pt x="141065" y="202699"/>
                    <a:pt x="145612" y="202366"/>
                    <a:pt x="146056" y="198706"/>
                  </a:cubicBezTo>
                  <a:cubicBezTo>
                    <a:pt x="146389" y="196265"/>
                    <a:pt x="145058" y="193714"/>
                    <a:pt x="135075" y="178297"/>
                  </a:cubicBezTo>
                  <a:cubicBezTo>
                    <a:pt x="132413" y="174082"/>
                    <a:pt x="127532" y="165541"/>
                    <a:pt x="124427" y="159440"/>
                  </a:cubicBezTo>
                  <a:cubicBezTo>
                    <a:pt x="121321" y="153340"/>
                    <a:pt x="117217" y="145908"/>
                    <a:pt x="115220" y="143024"/>
                  </a:cubicBezTo>
                  <a:cubicBezTo>
                    <a:pt x="107900" y="132265"/>
                    <a:pt x="94256" y="117180"/>
                    <a:pt x="82499" y="106865"/>
                  </a:cubicBezTo>
                  <a:cubicBezTo>
                    <a:pt x="64198" y="90670"/>
                    <a:pt x="54215" y="77138"/>
                    <a:pt x="36024" y="43530"/>
                  </a:cubicBezTo>
                  <a:cubicBezTo>
                    <a:pt x="29701" y="31772"/>
                    <a:pt x="14728" y="10587"/>
                    <a:pt x="7851" y="3155"/>
                  </a:cubicBezTo>
                  <a:cubicBezTo>
                    <a:pt x="4856" y="49"/>
                    <a:pt x="2305" y="-838"/>
                    <a:pt x="752" y="826"/>
                  </a:cubicBezTo>
                  <a:cubicBezTo>
                    <a:pt x="-1356" y="2822"/>
                    <a:pt x="752" y="6815"/>
                    <a:pt x="9847" y="18573"/>
                  </a:cubicBezTo>
                  <a:cubicBezTo>
                    <a:pt x="15282" y="25672"/>
                    <a:pt x="22270" y="35765"/>
                    <a:pt x="25265" y="4131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136;p17"/>
            <p:cNvSpPr/>
            <p:nvPr/>
          </p:nvSpPr>
          <p:spPr>
            <a:xfrm>
              <a:off x="8411080" y="3239482"/>
              <a:ext cx="188046" cy="189714"/>
            </a:xfrm>
            <a:custGeom>
              <a:rect b="b" l="l" r="r" t="t"/>
              <a:pathLst>
                <a:path extrusionOk="0" h="189714" w="188046">
                  <a:moveTo>
                    <a:pt x="48550" y="165336"/>
                  </a:moveTo>
                  <a:cubicBezTo>
                    <a:pt x="57312" y="174543"/>
                    <a:pt x="65077" y="179534"/>
                    <a:pt x="70734" y="179534"/>
                  </a:cubicBezTo>
                  <a:cubicBezTo>
                    <a:pt x="72619" y="179534"/>
                    <a:pt x="77832" y="177537"/>
                    <a:pt x="82380" y="175208"/>
                  </a:cubicBezTo>
                  <a:cubicBezTo>
                    <a:pt x="90033" y="171104"/>
                    <a:pt x="91475" y="170771"/>
                    <a:pt x="100238" y="170882"/>
                  </a:cubicBezTo>
                  <a:cubicBezTo>
                    <a:pt x="108889" y="170882"/>
                    <a:pt x="110997" y="171437"/>
                    <a:pt x="124307" y="176983"/>
                  </a:cubicBezTo>
                  <a:cubicBezTo>
                    <a:pt x="148377" y="187187"/>
                    <a:pt x="173999" y="192179"/>
                    <a:pt x="182651" y="188518"/>
                  </a:cubicBezTo>
                  <a:cubicBezTo>
                    <a:pt x="192523" y="184525"/>
                    <a:pt x="189195" y="177316"/>
                    <a:pt x="169784" y="161787"/>
                  </a:cubicBezTo>
                  <a:cubicBezTo>
                    <a:pt x="152481" y="147700"/>
                    <a:pt x="149597" y="144262"/>
                    <a:pt x="138616" y="124629"/>
                  </a:cubicBezTo>
                  <a:cubicBezTo>
                    <a:pt x="118761" y="89135"/>
                    <a:pt x="100127" y="67838"/>
                    <a:pt x="60085" y="35339"/>
                  </a:cubicBezTo>
                  <a:cubicBezTo>
                    <a:pt x="40341" y="19256"/>
                    <a:pt x="25034" y="5502"/>
                    <a:pt x="23925" y="2729"/>
                  </a:cubicBezTo>
                  <a:cubicBezTo>
                    <a:pt x="22927" y="67"/>
                    <a:pt x="18934" y="-821"/>
                    <a:pt x="14608" y="843"/>
                  </a:cubicBezTo>
                  <a:cubicBezTo>
                    <a:pt x="11946" y="1952"/>
                    <a:pt x="6179" y="7498"/>
                    <a:pt x="5180" y="10271"/>
                  </a:cubicBezTo>
                  <a:cubicBezTo>
                    <a:pt x="743" y="21585"/>
                    <a:pt x="-1808" y="72386"/>
                    <a:pt x="1519" y="86805"/>
                  </a:cubicBezTo>
                  <a:cubicBezTo>
                    <a:pt x="6733" y="109988"/>
                    <a:pt x="25256" y="141045"/>
                    <a:pt x="48550" y="165336"/>
                  </a:cubicBezTo>
                  <a:close/>
                  <a:moveTo>
                    <a:pt x="14941" y="12157"/>
                  </a:moveTo>
                  <a:lnTo>
                    <a:pt x="17381" y="9606"/>
                  </a:lnTo>
                  <a:lnTo>
                    <a:pt x="21707" y="13377"/>
                  </a:lnTo>
                  <a:cubicBezTo>
                    <a:pt x="24036" y="15484"/>
                    <a:pt x="31579" y="21918"/>
                    <a:pt x="38456" y="27796"/>
                  </a:cubicBezTo>
                  <a:cubicBezTo>
                    <a:pt x="45222" y="33564"/>
                    <a:pt x="56647" y="43103"/>
                    <a:pt x="63746" y="49093"/>
                  </a:cubicBezTo>
                  <a:cubicBezTo>
                    <a:pt x="81715" y="63845"/>
                    <a:pt x="101014" y="83478"/>
                    <a:pt x="111773" y="98008"/>
                  </a:cubicBezTo>
                  <a:cubicBezTo>
                    <a:pt x="116765" y="104774"/>
                    <a:pt x="125417" y="118417"/>
                    <a:pt x="131295" y="128622"/>
                  </a:cubicBezTo>
                  <a:cubicBezTo>
                    <a:pt x="136952" y="138605"/>
                    <a:pt x="143607" y="149142"/>
                    <a:pt x="145937" y="151915"/>
                  </a:cubicBezTo>
                  <a:cubicBezTo>
                    <a:pt x="148377" y="154577"/>
                    <a:pt x="156474" y="161787"/>
                    <a:pt x="163905" y="167887"/>
                  </a:cubicBezTo>
                  <a:cubicBezTo>
                    <a:pt x="171337" y="173877"/>
                    <a:pt x="177881" y="179645"/>
                    <a:pt x="178214" y="180532"/>
                  </a:cubicBezTo>
                  <a:cubicBezTo>
                    <a:pt x="178658" y="181974"/>
                    <a:pt x="177548" y="182085"/>
                    <a:pt x="170782" y="181530"/>
                  </a:cubicBezTo>
                  <a:cubicBezTo>
                    <a:pt x="158693" y="180199"/>
                    <a:pt x="142720" y="175763"/>
                    <a:pt x="126082" y="168886"/>
                  </a:cubicBezTo>
                  <a:cubicBezTo>
                    <a:pt x="111552" y="162896"/>
                    <a:pt x="110664" y="162674"/>
                    <a:pt x="99794" y="162674"/>
                  </a:cubicBezTo>
                  <a:cubicBezTo>
                    <a:pt x="88924" y="162674"/>
                    <a:pt x="88147" y="162896"/>
                    <a:pt x="79607" y="167333"/>
                  </a:cubicBezTo>
                  <a:cubicBezTo>
                    <a:pt x="70844" y="171659"/>
                    <a:pt x="70512" y="171770"/>
                    <a:pt x="66962" y="169884"/>
                  </a:cubicBezTo>
                  <a:cubicBezTo>
                    <a:pt x="54872" y="163672"/>
                    <a:pt x="30137" y="132060"/>
                    <a:pt x="18712" y="108324"/>
                  </a:cubicBezTo>
                  <a:cubicBezTo>
                    <a:pt x="10726" y="91575"/>
                    <a:pt x="8507" y="81925"/>
                    <a:pt x="8507" y="61627"/>
                  </a:cubicBezTo>
                  <a:cubicBezTo>
                    <a:pt x="8507" y="39776"/>
                    <a:pt x="11613" y="16150"/>
                    <a:pt x="15052" y="12379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37;p17"/>
            <p:cNvSpPr/>
            <p:nvPr/>
          </p:nvSpPr>
          <p:spPr>
            <a:xfrm>
              <a:off x="7997462" y="3255059"/>
              <a:ext cx="151505" cy="170389"/>
            </a:xfrm>
            <a:custGeom>
              <a:rect b="b" l="l" r="r" t="t"/>
              <a:pathLst>
                <a:path extrusionOk="0" h="170389" w="151505">
                  <a:moveTo>
                    <a:pt x="151151" y="2236"/>
                  </a:moveTo>
                  <a:cubicBezTo>
                    <a:pt x="149597" y="-204"/>
                    <a:pt x="146824" y="-759"/>
                    <a:pt x="145161" y="1127"/>
                  </a:cubicBezTo>
                  <a:cubicBezTo>
                    <a:pt x="144496" y="2125"/>
                    <a:pt x="141279" y="6673"/>
                    <a:pt x="138062" y="11554"/>
                  </a:cubicBezTo>
                  <a:cubicBezTo>
                    <a:pt x="128190" y="26749"/>
                    <a:pt x="112662" y="40725"/>
                    <a:pt x="82936" y="61134"/>
                  </a:cubicBezTo>
                  <a:cubicBezTo>
                    <a:pt x="63303" y="74556"/>
                    <a:pt x="56093" y="80545"/>
                    <a:pt x="44557" y="92524"/>
                  </a:cubicBezTo>
                  <a:cubicBezTo>
                    <a:pt x="28807" y="108941"/>
                    <a:pt x="21153" y="120476"/>
                    <a:pt x="12723" y="141662"/>
                  </a:cubicBezTo>
                  <a:cubicBezTo>
                    <a:pt x="10727" y="146764"/>
                    <a:pt x="6955" y="154085"/>
                    <a:pt x="4294" y="158078"/>
                  </a:cubicBezTo>
                  <a:cubicBezTo>
                    <a:pt x="-1030" y="166175"/>
                    <a:pt x="-1363" y="170390"/>
                    <a:pt x="3074" y="170390"/>
                  </a:cubicBezTo>
                  <a:cubicBezTo>
                    <a:pt x="7178" y="170390"/>
                    <a:pt x="14277" y="159520"/>
                    <a:pt x="21375" y="142660"/>
                  </a:cubicBezTo>
                  <a:cubicBezTo>
                    <a:pt x="24592" y="135228"/>
                    <a:pt x="30027" y="124580"/>
                    <a:pt x="33576" y="119034"/>
                  </a:cubicBezTo>
                  <a:cubicBezTo>
                    <a:pt x="42228" y="105835"/>
                    <a:pt x="62859" y="85426"/>
                    <a:pt x="78831" y="74112"/>
                  </a:cubicBezTo>
                  <a:cubicBezTo>
                    <a:pt x="105230" y="55699"/>
                    <a:pt x="118873" y="44940"/>
                    <a:pt x="129743" y="34070"/>
                  </a:cubicBezTo>
                  <a:cubicBezTo>
                    <a:pt x="142721" y="21093"/>
                    <a:pt x="153258" y="5342"/>
                    <a:pt x="151262" y="2236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17"/>
            <p:cNvSpPr/>
            <p:nvPr/>
          </p:nvSpPr>
          <p:spPr>
            <a:xfrm>
              <a:off x="8704665" y="3358786"/>
              <a:ext cx="38421" cy="54213"/>
            </a:xfrm>
            <a:custGeom>
              <a:rect b="b" l="l" r="r" t="t"/>
              <a:pathLst>
                <a:path extrusionOk="0" h="54213" w="38421">
                  <a:moveTo>
                    <a:pt x="3867" y="0"/>
                  </a:moveTo>
                  <a:cubicBezTo>
                    <a:pt x="3091" y="0"/>
                    <a:pt x="1649" y="776"/>
                    <a:pt x="762" y="1886"/>
                  </a:cubicBezTo>
                  <a:cubicBezTo>
                    <a:pt x="-1124" y="4215"/>
                    <a:pt x="-791" y="4991"/>
                    <a:pt x="17178" y="31501"/>
                  </a:cubicBezTo>
                  <a:cubicBezTo>
                    <a:pt x="33261" y="55570"/>
                    <a:pt x="32373" y="54572"/>
                    <a:pt x="35479" y="54018"/>
                  </a:cubicBezTo>
                  <a:cubicBezTo>
                    <a:pt x="41469" y="53241"/>
                    <a:pt x="39694" y="49581"/>
                    <a:pt x="17067" y="16749"/>
                  </a:cubicBezTo>
                  <a:cubicBezTo>
                    <a:pt x="10745" y="7542"/>
                    <a:pt x="4755" y="0"/>
                    <a:pt x="3867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9" name="Google Shape;139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BLANK_1_1_1_1_1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18"/>
          <p:cNvPicPr preferRelativeResize="0"/>
          <p:nvPr/>
        </p:nvPicPr>
        <p:blipFill>
          <a:blip r:embed="rId2">
            <a:alphaModFix amt="9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2" name="Google Shape;142;p18"/>
          <p:cNvCxnSpPr/>
          <p:nvPr/>
        </p:nvCxnSpPr>
        <p:spPr>
          <a:xfrm>
            <a:off x="-204850" y="337975"/>
            <a:ext cx="9719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3" name="Google Shape;143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144" name="Google Shape;144;p18"/>
          <p:cNvGrpSpPr/>
          <p:nvPr/>
        </p:nvGrpSpPr>
        <p:grpSpPr>
          <a:xfrm flipH="1">
            <a:off x="-1779119" y="4067891"/>
            <a:ext cx="3173199" cy="1072208"/>
            <a:chOff x="9401452" y="2632611"/>
            <a:chExt cx="2438859" cy="824078"/>
          </a:xfrm>
        </p:grpSpPr>
        <p:sp>
          <p:nvSpPr>
            <p:cNvPr id="145" name="Google Shape;145;p18"/>
            <p:cNvSpPr/>
            <p:nvPr/>
          </p:nvSpPr>
          <p:spPr>
            <a:xfrm>
              <a:off x="9401452" y="2632611"/>
              <a:ext cx="2438859" cy="824078"/>
            </a:xfrm>
            <a:custGeom>
              <a:rect b="b" l="l" r="r" t="t"/>
              <a:pathLst>
                <a:path extrusionOk="0" h="824078" w="2438859">
                  <a:moveTo>
                    <a:pt x="2438775" y="819347"/>
                  </a:moveTo>
                  <a:lnTo>
                    <a:pt x="2438443" y="816464"/>
                  </a:lnTo>
                  <a:lnTo>
                    <a:pt x="2400064" y="816131"/>
                  </a:lnTo>
                  <a:lnTo>
                    <a:pt x="2361686" y="815909"/>
                  </a:lnTo>
                  <a:lnTo>
                    <a:pt x="2355919" y="805482"/>
                  </a:lnTo>
                  <a:cubicBezTo>
                    <a:pt x="2344383" y="785073"/>
                    <a:pt x="2337728" y="777642"/>
                    <a:pt x="2305228" y="748248"/>
                  </a:cubicBezTo>
                  <a:cubicBezTo>
                    <a:pt x="2288590" y="733163"/>
                    <a:pt x="2282600" y="723957"/>
                    <a:pt x="2271176" y="696227"/>
                  </a:cubicBezTo>
                  <a:cubicBezTo>
                    <a:pt x="2263079" y="676262"/>
                    <a:pt x="2249990" y="661066"/>
                    <a:pt x="2227141" y="644761"/>
                  </a:cubicBezTo>
                  <a:cubicBezTo>
                    <a:pt x="2213165" y="634889"/>
                    <a:pt x="2202073" y="623797"/>
                    <a:pt x="2193533" y="611263"/>
                  </a:cubicBezTo>
                  <a:cubicBezTo>
                    <a:pt x="2191425" y="608157"/>
                    <a:pt x="2184881" y="595623"/>
                    <a:pt x="2179335" y="583533"/>
                  </a:cubicBezTo>
                  <a:cubicBezTo>
                    <a:pt x="2166801" y="556801"/>
                    <a:pt x="2161477" y="547595"/>
                    <a:pt x="2152270" y="536725"/>
                  </a:cubicBezTo>
                  <a:cubicBezTo>
                    <a:pt x="2144506" y="527408"/>
                    <a:pt x="2128866" y="513765"/>
                    <a:pt x="2118995" y="507553"/>
                  </a:cubicBezTo>
                  <a:cubicBezTo>
                    <a:pt x="2115445" y="505335"/>
                    <a:pt x="2105574" y="499900"/>
                    <a:pt x="2097144" y="495463"/>
                  </a:cubicBezTo>
                  <a:cubicBezTo>
                    <a:pt x="2080506" y="486922"/>
                    <a:pt x="2063535" y="475054"/>
                    <a:pt x="2058211" y="468177"/>
                  </a:cubicBezTo>
                  <a:cubicBezTo>
                    <a:pt x="2056437" y="465848"/>
                    <a:pt x="2052998" y="459192"/>
                    <a:pt x="2050557" y="453425"/>
                  </a:cubicBezTo>
                  <a:cubicBezTo>
                    <a:pt x="2048118" y="447768"/>
                    <a:pt x="2044235" y="440114"/>
                    <a:pt x="2041795" y="436565"/>
                  </a:cubicBezTo>
                  <a:cubicBezTo>
                    <a:pt x="2029483" y="418152"/>
                    <a:pt x="2003860" y="398852"/>
                    <a:pt x="1959604" y="374894"/>
                  </a:cubicBezTo>
                  <a:cubicBezTo>
                    <a:pt x="1951507" y="370568"/>
                    <a:pt x="1941857" y="364911"/>
                    <a:pt x="1938307" y="362360"/>
                  </a:cubicBezTo>
                  <a:cubicBezTo>
                    <a:pt x="1920782" y="350381"/>
                    <a:pt x="1896712" y="319212"/>
                    <a:pt x="1874529" y="279836"/>
                  </a:cubicBezTo>
                  <a:cubicBezTo>
                    <a:pt x="1860886" y="255545"/>
                    <a:pt x="1849683" y="238463"/>
                    <a:pt x="1845024" y="234470"/>
                  </a:cubicBezTo>
                  <a:cubicBezTo>
                    <a:pt x="1839811" y="230255"/>
                    <a:pt x="1832712" y="228481"/>
                    <a:pt x="1826945" y="230255"/>
                  </a:cubicBezTo>
                  <a:cubicBezTo>
                    <a:pt x="1819735" y="232363"/>
                    <a:pt x="1813634" y="239018"/>
                    <a:pt x="1800767" y="258540"/>
                  </a:cubicBezTo>
                  <a:cubicBezTo>
                    <a:pt x="1794001" y="268522"/>
                    <a:pt x="1785571" y="279947"/>
                    <a:pt x="1781689" y="283718"/>
                  </a:cubicBezTo>
                  <a:cubicBezTo>
                    <a:pt x="1777918" y="287600"/>
                    <a:pt x="1766049" y="296585"/>
                    <a:pt x="1755401" y="303795"/>
                  </a:cubicBezTo>
                  <a:cubicBezTo>
                    <a:pt x="1721460" y="326422"/>
                    <a:pt x="1709924" y="336738"/>
                    <a:pt x="1698611" y="353819"/>
                  </a:cubicBezTo>
                  <a:lnTo>
                    <a:pt x="1693065" y="362360"/>
                  </a:lnTo>
                  <a:lnTo>
                    <a:pt x="1687408" y="355594"/>
                  </a:lnTo>
                  <a:cubicBezTo>
                    <a:pt x="1676870" y="343171"/>
                    <a:pt x="1667554" y="333965"/>
                    <a:pt x="1653245" y="321653"/>
                  </a:cubicBezTo>
                  <a:cubicBezTo>
                    <a:pt x="1631172" y="302796"/>
                    <a:pt x="1629619" y="300911"/>
                    <a:pt x="1616419" y="274290"/>
                  </a:cubicBezTo>
                  <a:cubicBezTo>
                    <a:pt x="1610097" y="261423"/>
                    <a:pt x="1602222" y="246893"/>
                    <a:pt x="1599116" y="242124"/>
                  </a:cubicBezTo>
                  <a:cubicBezTo>
                    <a:pt x="1588135" y="225818"/>
                    <a:pt x="1562624" y="203413"/>
                    <a:pt x="1526242" y="178123"/>
                  </a:cubicBezTo>
                  <a:cubicBezTo>
                    <a:pt x="1511046" y="167475"/>
                    <a:pt x="1502284" y="159045"/>
                    <a:pt x="1489861" y="142962"/>
                  </a:cubicBezTo>
                  <a:cubicBezTo>
                    <a:pt x="1484093" y="135308"/>
                    <a:pt x="1475219" y="124660"/>
                    <a:pt x="1470228" y="119114"/>
                  </a:cubicBezTo>
                  <a:cubicBezTo>
                    <a:pt x="1451927" y="98705"/>
                    <a:pt x="1443386" y="83065"/>
                    <a:pt x="1431961" y="48458"/>
                  </a:cubicBezTo>
                  <a:cubicBezTo>
                    <a:pt x="1422200" y="18732"/>
                    <a:pt x="1415656" y="7086"/>
                    <a:pt x="1405784" y="2205"/>
                  </a:cubicBezTo>
                  <a:cubicBezTo>
                    <a:pt x="1400460" y="-457"/>
                    <a:pt x="1396245" y="-790"/>
                    <a:pt x="1390810" y="1651"/>
                  </a:cubicBezTo>
                  <a:cubicBezTo>
                    <a:pt x="1382491" y="5200"/>
                    <a:pt x="1367627" y="22060"/>
                    <a:pt x="1357312" y="39474"/>
                  </a:cubicBezTo>
                  <a:cubicBezTo>
                    <a:pt x="1354983" y="43356"/>
                    <a:pt x="1348217" y="55890"/>
                    <a:pt x="1342227" y="67204"/>
                  </a:cubicBezTo>
                  <a:cubicBezTo>
                    <a:pt x="1336237" y="78518"/>
                    <a:pt x="1324480" y="98705"/>
                    <a:pt x="1316272" y="112126"/>
                  </a:cubicBezTo>
                  <a:cubicBezTo>
                    <a:pt x="1297415" y="142629"/>
                    <a:pt x="1282331" y="170692"/>
                    <a:pt x="1270795" y="197090"/>
                  </a:cubicBezTo>
                  <a:cubicBezTo>
                    <a:pt x="1265693" y="208404"/>
                    <a:pt x="1260258" y="220605"/>
                    <a:pt x="1258372" y="224266"/>
                  </a:cubicBezTo>
                  <a:cubicBezTo>
                    <a:pt x="1248057" y="244897"/>
                    <a:pt x="1244507" y="258761"/>
                    <a:pt x="1242400" y="288155"/>
                  </a:cubicBezTo>
                  <a:cubicBezTo>
                    <a:pt x="1240514" y="312003"/>
                    <a:pt x="1238628" y="321653"/>
                    <a:pt x="1234968" y="324980"/>
                  </a:cubicBezTo>
                  <a:cubicBezTo>
                    <a:pt x="1231086" y="328530"/>
                    <a:pt x="1224431" y="330415"/>
                    <a:pt x="1209457" y="332190"/>
                  </a:cubicBezTo>
                  <a:cubicBezTo>
                    <a:pt x="1192597" y="334187"/>
                    <a:pt x="1183169" y="337736"/>
                    <a:pt x="1175515" y="344835"/>
                  </a:cubicBezTo>
                  <a:lnTo>
                    <a:pt x="1171190" y="348828"/>
                  </a:lnTo>
                  <a:lnTo>
                    <a:pt x="1157214" y="336516"/>
                  </a:lnTo>
                  <a:cubicBezTo>
                    <a:pt x="1149449" y="329750"/>
                    <a:pt x="1132923" y="314665"/>
                    <a:pt x="1120389" y="302907"/>
                  </a:cubicBezTo>
                  <a:cubicBezTo>
                    <a:pt x="1085116" y="269742"/>
                    <a:pt x="1077684" y="263420"/>
                    <a:pt x="1069365" y="259316"/>
                  </a:cubicBezTo>
                  <a:cubicBezTo>
                    <a:pt x="1062600" y="255988"/>
                    <a:pt x="1060492" y="255545"/>
                    <a:pt x="1052173" y="255545"/>
                  </a:cubicBezTo>
                  <a:cubicBezTo>
                    <a:pt x="1043300" y="255545"/>
                    <a:pt x="1041858" y="255877"/>
                    <a:pt x="1032651" y="260536"/>
                  </a:cubicBezTo>
                  <a:cubicBezTo>
                    <a:pt x="1021559" y="266082"/>
                    <a:pt x="1011798" y="273846"/>
                    <a:pt x="1003036" y="284162"/>
                  </a:cubicBezTo>
                  <a:cubicBezTo>
                    <a:pt x="995382" y="293257"/>
                    <a:pt x="981407" y="315219"/>
                    <a:pt x="973753" y="330526"/>
                  </a:cubicBezTo>
                  <a:cubicBezTo>
                    <a:pt x="963216" y="351490"/>
                    <a:pt x="958557" y="357258"/>
                    <a:pt x="932491" y="380107"/>
                  </a:cubicBezTo>
                  <a:cubicBezTo>
                    <a:pt x="926945" y="384987"/>
                    <a:pt x="915299" y="396190"/>
                    <a:pt x="906536" y="405064"/>
                  </a:cubicBezTo>
                  <a:cubicBezTo>
                    <a:pt x="889677" y="422035"/>
                    <a:pt x="883798" y="426249"/>
                    <a:pt x="866827" y="433127"/>
                  </a:cubicBezTo>
                  <a:cubicBezTo>
                    <a:pt x="852518" y="439005"/>
                    <a:pt x="844644" y="443331"/>
                    <a:pt x="840429" y="447324"/>
                  </a:cubicBezTo>
                  <a:cubicBezTo>
                    <a:pt x="838210" y="449432"/>
                    <a:pt x="836325" y="450874"/>
                    <a:pt x="836325" y="450763"/>
                  </a:cubicBezTo>
                  <a:cubicBezTo>
                    <a:pt x="836214" y="450541"/>
                    <a:pt x="832553" y="443775"/>
                    <a:pt x="828227" y="435900"/>
                  </a:cubicBezTo>
                  <a:cubicBezTo>
                    <a:pt x="817801" y="416600"/>
                    <a:pt x="789738" y="371788"/>
                    <a:pt x="780754" y="360253"/>
                  </a:cubicBezTo>
                  <a:cubicBezTo>
                    <a:pt x="764448" y="338845"/>
                    <a:pt x="738937" y="308342"/>
                    <a:pt x="730951" y="300356"/>
                  </a:cubicBezTo>
                  <a:cubicBezTo>
                    <a:pt x="726071" y="295698"/>
                    <a:pt x="718861" y="290041"/>
                    <a:pt x="714868" y="287933"/>
                  </a:cubicBezTo>
                  <a:cubicBezTo>
                    <a:pt x="708323" y="284384"/>
                    <a:pt x="706438" y="283940"/>
                    <a:pt x="698673" y="283940"/>
                  </a:cubicBezTo>
                  <a:cubicBezTo>
                    <a:pt x="690909" y="283940"/>
                    <a:pt x="688691" y="284495"/>
                    <a:pt x="682036" y="287600"/>
                  </a:cubicBezTo>
                  <a:cubicBezTo>
                    <a:pt x="659963" y="298138"/>
                    <a:pt x="641772" y="318547"/>
                    <a:pt x="626687" y="350048"/>
                  </a:cubicBezTo>
                  <a:cubicBezTo>
                    <a:pt x="618590" y="366908"/>
                    <a:pt x="616149" y="373896"/>
                    <a:pt x="609606" y="400738"/>
                  </a:cubicBezTo>
                  <a:cubicBezTo>
                    <a:pt x="606943" y="411830"/>
                    <a:pt x="602839" y="425029"/>
                    <a:pt x="600843" y="430021"/>
                  </a:cubicBezTo>
                  <a:cubicBezTo>
                    <a:pt x="593522" y="447546"/>
                    <a:pt x="581543" y="465071"/>
                    <a:pt x="562575" y="486590"/>
                  </a:cubicBezTo>
                  <a:cubicBezTo>
                    <a:pt x="557140" y="492801"/>
                    <a:pt x="547823" y="504337"/>
                    <a:pt x="542055" y="511990"/>
                  </a:cubicBezTo>
                  <a:cubicBezTo>
                    <a:pt x="524863" y="534728"/>
                    <a:pt x="516322" y="541384"/>
                    <a:pt x="490367" y="552032"/>
                  </a:cubicBezTo>
                  <a:cubicBezTo>
                    <a:pt x="463081" y="563124"/>
                    <a:pt x="447663" y="575325"/>
                    <a:pt x="433687" y="596400"/>
                  </a:cubicBezTo>
                  <a:cubicBezTo>
                    <a:pt x="425036" y="609488"/>
                    <a:pt x="420710" y="620025"/>
                    <a:pt x="415829" y="639104"/>
                  </a:cubicBezTo>
                  <a:cubicBezTo>
                    <a:pt x="410727" y="659624"/>
                    <a:pt x="412391" y="658847"/>
                    <a:pt x="391760" y="651859"/>
                  </a:cubicBezTo>
                  <a:cubicBezTo>
                    <a:pt x="363697" y="642431"/>
                    <a:pt x="360148" y="639880"/>
                    <a:pt x="341181" y="617252"/>
                  </a:cubicBezTo>
                  <a:cubicBezTo>
                    <a:pt x="322435" y="594736"/>
                    <a:pt x="309568" y="582646"/>
                    <a:pt x="297146" y="575990"/>
                  </a:cubicBezTo>
                  <a:cubicBezTo>
                    <a:pt x="287607" y="570888"/>
                    <a:pt x="286830" y="570777"/>
                    <a:pt x="276626" y="570777"/>
                  </a:cubicBezTo>
                  <a:cubicBezTo>
                    <a:pt x="266976" y="570777"/>
                    <a:pt x="265201" y="571110"/>
                    <a:pt x="258102" y="574659"/>
                  </a:cubicBezTo>
                  <a:cubicBezTo>
                    <a:pt x="243239" y="581980"/>
                    <a:pt x="234698" y="594847"/>
                    <a:pt x="219281" y="633336"/>
                  </a:cubicBezTo>
                  <a:cubicBezTo>
                    <a:pt x="209631" y="657627"/>
                    <a:pt x="205970" y="664615"/>
                    <a:pt x="198760" y="672601"/>
                  </a:cubicBezTo>
                  <a:cubicBezTo>
                    <a:pt x="192549" y="679478"/>
                    <a:pt x="183786" y="684248"/>
                    <a:pt x="168368" y="689128"/>
                  </a:cubicBezTo>
                  <a:cubicBezTo>
                    <a:pt x="142081" y="697558"/>
                    <a:pt x="133651" y="704435"/>
                    <a:pt x="124444" y="725510"/>
                  </a:cubicBezTo>
                  <a:cubicBezTo>
                    <a:pt x="114573" y="748470"/>
                    <a:pt x="108250" y="755791"/>
                    <a:pt x="87175" y="769101"/>
                  </a:cubicBezTo>
                  <a:cubicBezTo>
                    <a:pt x="69096" y="780526"/>
                    <a:pt x="51127" y="797940"/>
                    <a:pt x="44693" y="810141"/>
                  </a:cubicBezTo>
                  <a:lnTo>
                    <a:pt x="41699" y="815687"/>
                  </a:lnTo>
                  <a:lnTo>
                    <a:pt x="22620" y="815687"/>
                  </a:lnTo>
                  <a:cubicBezTo>
                    <a:pt x="6759" y="815687"/>
                    <a:pt x="3209" y="816020"/>
                    <a:pt x="1767" y="817573"/>
                  </a:cubicBezTo>
                  <a:cubicBezTo>
                    <a:pt x="-450" y="819791"/>
                    <a:pt x="-561" y="820678"/>
                    <a:pt x="1324" y="822564"/>
                  </a:cubicBezTo>
                  <a:cubicBezTo>
                    <a:pt x="3209" y="824450"/>
                    <a:pt x="305132" y="824672"/>
                    <a:pt x="306352" y="822675"/>
                  </a:cubicBezTo>
                  <a:cubicBezTo>
                    <a:pt x="306795" y="822120"/>
                    <a:pt x="306795" y="820235"/>
                    <a:pt x="306463" y="818571"/>
                  </a:cubicBezTo>
                  <a:lnTo>
                    <a:pt x="305798" y="815687"/>
                  </a:lnTo>
                  <a:lnTo>
                    <a:pt x="198095" y="815687"/>
                  </a:lnTo>
                  <a:lnTo>
                    <a:pt x="198760" y="812360"/>
                  </a:lnTo>
                  <a:cubicBezTo>
                    <a:pt x="199204" y="810585"/>
                    <a:pt x="200091" y="799826"/>
                    <a:pt x="200535" y="788512"/>
                  </a:cubicBezTo>
                  <a:cubicBezTo>
                    <a:pt x="201977" y="760227"/>
                    <a:pt x="204195" y="754127"/>
                    <a:pt x="217839" y="742148"/>
                  </a:cubicBezTo>
                  <a:cubicBezTo>
                    <a:pt x="230262" y="731277"/>
                    <a:pt x="237250" y="714640"/>
                    <a:pt x="239357" y="691125"/>
                  </a:cubicBezTo>
                  <a:cubicBezTo>
                    <a:pt x="240688" y="676483"/>
                    <a:pt x="241908" y="672934"/>
                    <a:pt x="252112" y="658625"/>
                  </a:cubicBezTo>
                  <a:cubicBezTo>
                    <a:pt x="264314" y="641322"/>
                    <a:pt x="268639" y="629786"/>
                    <a:pt x="276071" y="596732"/>
                  </a:cubicBezTo>
                  <a:cubicBezTo>
                    <a:pt x="278068" y="587748"/>
                    <a:pt x="280064" y="579984"/>
                    <a:pt x="280286" y="579429"/>
                  </a:cubicBezTo>
                  <a:cubicBezTo>
                    <a:pt x="281284" y="577876"/>
                    <a:pt x="292044" y="582424"/>
                    <a:pt x="299697" y="587304"/>
                  </a:cubicBezTo>
                  <a:cubicBezTo>
                    <a:pt x="309236" y="593627"/>
                    <a:pt x="317333" y="601724"/>
                    <a:pt x="332307" y="619693"/>
                  </a:cubicBezTo>
                  <a:cubicBezTo>
                    <a:pt x="348612" y="639325"/>
                    <a:pt x="355267" y="645537"/>
                    <a:pt x="364918" y="650528"/>
                  </a:cubicBezTo>
                  <a:cubicBezTo>
                    <a:pt x="373902" y="654965"/>
                    <a:pt x="396418" y="662951"/>
                    <a:pt x="403517" y="664060"/>
                  </a:cubicBezTo>
                  <a:cubicBezTo>
                    <a:pt x="409618" y="665059"/>
                    <a:pt x="409729" y="666057"/>
                    <a:pt x="404626" y="676927"/>
                  </a:cubicBezTo>
                  <a:cubicBezTo>
                    <a:pt x="399524" y="687353"/>
                    <a:pt x="391760" y="697003"/>
                    <a:pt x="379004" y="708650"/>
                  </a:cubicBezTo>
                  <a:cubicBezTo>
                    <a:pt x="358595" y="727284"/>
                    <a:pt x="348723" y="739042"/>
                    <a:pt x="337742" y="757898"/>
                  </a:cubicBezTo>
                  <a:cubicBezTo>
                    <a:pt x="330532" y="770321"/>
                    <a:pt x="328869" y="776089"/>
                    <a:pt x="332307" y="777420"/>
                  </a:cubicBezTo>
                  <a:cubicBezTo>
                    <a:pt x="334969" y="778529"/>
                    <a:pt x="337298" y="775978"/>
                    <a:pt x="342623" y="765662"/>
                  </a:cubicBezTo>
                  <a:cubicBezTo>
                    <a:pt x="350609" y="750356"/>
                    <a:pt x="360259" y="738487"/>
                    <a:pt x="382554" y="716525"/>
                  </a:cubicBezTo>
                  <a:cubicBezTo>
                    <a:pt x="404405" y="695007"/>
                    <a:pt x="410616" y="686799"/>
                    <a:pt x="415497" y="672934"/>
                  </a:cubicBezTo>
                  <a:cubicBezTo>
                    <a:pt x="416717" y="669495"/>
                    <a:pt x="418159" y="666168"/>
                    <a:pt x="419046" y="665392"/>
                  </a:cubicBezTo>
                  <a:cubicBezTo>
                    <a:pt x="419712" y="664726"/>
                    <a:pt x="420377" y="662286"/>
                    <a:pt x="420377" y="660178"/>
                  </a:cubicBezTo>
                  <a:cubicBezTo>
                    <a:pt x="420377" y="653190"/>
                    <a:pt x="427587" y="626570"/>
                    <a:pt x="432135" y="616587"/>
                  </a:cubicBezTo>
                  <a:cubicBezTo>
                    <a:pt x="440786" y="597953"/>
                    <a:pt x="453431" y="582424"/>
                    <a:pt x="467961" y="572774"/>
                  </a:cubicBezTo>
                  <a:cubicBezTo>
                    <a:pt x="472399" y="569779"/>
                    <a:pt x="484377" y="563789"/>
                    <a:pt x="494360" y="559353"/>
                  </a:cubicBezTo>
                  <a:cubicBezTo>
                    <a:pt x="504565" y="554916"/>
                    <a:pt x="515768" y="549592"/>
                    <a:pt x="519317" y="547373"/>
                  </a:cubicBezTo>
                  <a:cubicBezTo>
                    <a:pt x="528524" y="541938"/>
                    <a:pt x="537618" y="532621"/>
                    <a:pt x="549265" y="516871"/>
                  </a:cubicBezTo>
                  <a:cubicBezTo>
                    <a:pt x="554811" y="509439"/>
                    <a:pt x="564239" y="497792"/>
                    <a:pt x="570118" y="490915"/>
                  </a:cubicBezTo>
                  <a:cubicBezTo>
                    <a:pt x="600732" y="456198"/>
                    <a:pt x="609606" y="439449"/>
                    <a:pt x="619810" y="396634"/>
                  </a:cubicBezTo>
                  <a:cubicBezTo>
                    <a:pt x="625134" y="375005"/>
                    <a:pt x="627907" y="367019"/>
                    <a:pt x="637113" y="348828"/>
                  </a:cubicBezTo>
                  <a:cubicBezTo>
                    <a:pt x="646985" y="329306"/>
                    <a:pt x="656081" y="316994"/>
                    <a:pt x="667173" y="307566"/>
                  </a:cubicBezTo>
                  <a:lnTo>
                    <a:pt x="673273" y="302464"/>
                  </a:lnTo>
                  <a:lnTo>
                    <a:pt x="669946" y="307788"/>
                  </a:lnTo>
                  <a:cubicBezTo>
                    <a:pt x="660517" y="322984"/>
                    <a:pt x="656857" y="335185"/>
                    <a:pt x="650313" y="372121"/>
                  </a:cubicBezTo>
                  <a:cubicBezTo>
                    <a:pt x="648316" y="383768"/>
                    <a:pt x="644767" y="400960"/>
                    <a:pt x="642548" y="410277"/>
                  </a:cubicBezTo>
                  <a:cubicBezTo>
                    <a:pt x="638444" y="427026"/>
                    <a:pt x="638444" y="427470"/>
                    <a:pt x="638777" y="449210"/>
                  </a:cubicBezTo>
                  <a:lnTo>
                    <a:pt x="639110" y="471283"/>
                  </a:lnTo>
                  <a:lnTo>
                    <a:pt x="634784" y="480267"/>
                  </a:lnTo>
                  <a:cubicBezTo>
                    <a:pt x="628905" y="492357"/>
                    <a:pt x="622694" y="498125"/>
                    <a:pt x="605280" y="507775"/>
                  </a:cubicBezTo>
                  <a:cubicBezTo>
                    <a:pt x="572336" y="526077"/>
                    <a:pt x="570894" y="527963"/>
                    <a:pt x="567123" y="559020"/>
                  </a:cubicBezTo>
                  <a:cubicBezTo>
                    <a:pt x="564239" y="582202"/>
                    <a:pt x="556697" y="601391"/>
                    <a:pt x="547601" y="608712"/>
                  </a:cubicBezTo>
                  <a:cubicBezTo>
                    <a:pt x="545162" y="610708"/>
                    <a:pt x="538174" y="614479"/>
                    <a:pt x="532183" y="617142"/>
                  </a:cubicBezTo>
                  <a:cubicBezTo>
                    <a:pt x="514326" y="624795"/>
                    <a:pt x="510998" y="628234"/>
                    <a:pt x="505563" y="644871"/>
                  </a:cubicBezTo>
                  <a:cubicBezTo>
                    <a:pt x="499573" y="663062"/>
                    <a:pt x="494360" y="671714"/>
                    <a:pt x="476724" y="692678"/>
                  </a:cubicBezTo>
                  <a:cubicBezTo>
                    <a:pt x="470512" y="700109"/>
                    <a:pt x="463303" y="709205"/>
                    <a:pt x="460751" y="712754"/>
                  </a:cubicBezTo>
                  <a:cubicBezTo>
                    <a:pt x="458312" y="716303"/>
                    <a:pt x="453653" y="722293"/>
                    <a:pt x="450436" y="725953"/>
                  </a:cubicBezTo>
                  <a:cubicBezTo>
                    <a:pt x="445001" y="732498"/>
                    <a:pt x="443448" y="736602"/>
                    <a:pt x="446110" y="738155"/>
                  </a:cubicBezTo>
                  <a:cubicBezTo>
                    <a:pt x="449771" y="740484"/>
                    <a:pt x="456870" y="733940"/>
                    <a:pt x="468627" y="716858"/>
                  </a:cubicBezTo>
                  <a:cubicBezTo>
                    <a:pt x="471178" y="713087"/>
                    <a:pt x="478610" y="703659"/>
                    <a:pt x="485265" y="695672"/>
                  </a:cubicBezTo>
                  <a:cubicBezTo>
                    <a:pt x="502568" y="675041"/>
                    <a:pt x="506229" y="668719"/>
                    <a:pt x="513993" y="646535"/>
                  </a:cubicBezTo>
                  <a:cubicBezTo>
                    <a:pt x="518319" y="633890"/>
                    <a:pt x="521536" y="630563"/>
                    <a:pt x="535622" y="624795"/>
                  </a:cubicBezTo>
                  <a:cubicBezTo>
                    <a:pt x="554146" y="617142"/>
                    <a:pt x="560468" y="610597"/>
                    <a:pt x="568454" y="590410"/>
                  </a:cubicBezTo>
                  <a:cubicBezTo>
                    <a:pt x="572336" y="580649"/>
                    <a:pt x="573446" y="575547"/>
                    <a:pt x="576440" y="552698"/>
                  </a:cubicBezTo>
                  <a:cubicBezTo>
                    <a:pt x="579324" y="532177"/>
                    <a:pt x="579768" y="531512"/>
                    <a:pt x="609827" y="514652"/>
                  </a:cubicBezTo>
                  <a:cubicBezTo>
                    <a:pt x="627463" y="504891"/>
                    <a:pt x="635338" y="497681"/>
                    <a:pt x="641106" y="485924"/>
                  </a:cubicBezTo>
                  <a:cubicBezTo>
                    <a:pt x="647207" y="473612"/>
                    <a:pt x="648427" y="466624"/>
                    <a:pt x="646874" y="450097"/>
                  </a:cubicBezTo>
                  <a:cubicBezTo>
                    <a:pt x="645432" y="435012"/>
                    <a:pt x="646098" y="429133"/>
                    <a:pt x="650756" y="410166"/>
                  </a:cubicBezTo>
                  <a:cubicBezTo>
                    <a:pt x="654084" y="396634"/>
                    <a:pt x="656302" y="385653"/>
                    <a:pt x="660185" y="362360"/>
                  </a:cubicBezTo>
                  <a:cubicBezTo>
                    <a:pt x="661848" y="352599"/>
                    <a:pt x="664289" y="340953"/>
                    <a:pt x="665620" y="336405"/>
                  </a:cubicBezTo>
                  <a:cubicBezTo>
                    <a:pt x="670833" y="319102"/>
                    <a:pt x="682258" y="301133"/>
                    <a:pt x="692462" y="294588"/>
                  </a:cubicBezTo>
                  <a:cubicBezTo>
                    <a:pt x="698119" y="291039"/>
                    <a:pt x="698673" y="290817"/>
                    <a:pt x="703554" y="292148"/>
                  </a:cubicBezTo>
                  <a:cubicBezTo>
                    <a:pt x="715089" y="295254"/>
                    <a:pt x="723519" y="303018"/>
                    <a:pt x="749807" y="335296"/>
                  </a:cubicBezTo>
                  <a:cubicBezTo>
                    <a:pt x="775540" y="366797"/>
                    <a:pt x="777093" y="368793"/>
                    <a:pt x="793288" y="394305"/>
                  </a:cubicBezTo>
                  <a:cubicBezTo>
                    <a:pt x="812255" y="424031"/>
                    <a:pt x="820241" y="438118"/>
                    <a:pt x="832996" y="464517"/>
                  </a:cubicBezTo>
                  <a:cubicBezTo>
                    <a:pt x="874259" y="549703"/>
                    <a:pt x="882023" y="563568"/>
                    <a:pt x="898328" y="580205"/>
                  </a:cubicBezTo>
                  <a:cubicBezTo>
                    <a:pt x="908089" y="590077"/>
                    <a:pt x="952900" y="632005"/>
                    <a:pt x="960221" y="638216"/>
                  </a:cubicBezTo>
                  <a:cubicBezTo>
                    <a:pt x="962772" y="640324"/>
                    <a:pt x="968207" y="645315"/>
                    <a:pt x="972311" y="649086"/>
                  </a:cubicBezTo>
                  <a:lnTo>
                    <a:pt x="979632" y="656185"/>
                  </a:lnTo>
                  <a:lnTo>
                    <a:pt x="976305" y="661066"/>
                  </a:lnTo>
                  <a:cubicBezTo>
                    <a:pt x="972866" y="666168"/>
                    <a:pt x="960998" y="687686"/>
                    <a:pt x="955673" y="698002"/>
                  </a:cubicBezTo>
                  <a:cubicBezTo>
                    <a:pt x="954010" y="701329"/>
                    <a:pt x="948131" y="708872"/>
                    <a:pt x="942585" y="714640"/>
                  </a:cubicBezTo>
                  <a:cubicBezTo>
                    <a:pt x="937039" y="720407"/>
                    <a:pt x="932602" y="725953"/>
                    <a:pt x="932602" y="726952"/>
                  </a:cubicBezTo>
                  <a:cubicBezTo>
                    <a:pt x="932602" y="728061"/>
                    <a:pt x="929496" y="729503"/>
                    <a:pt x="924061" y="731167"/>
                  </a:cubicBezTo>
                  <a:cubicBezTo>
                    <a:pt x="919292" y="732498"/>
                    <a:pt x="910751" y="735049"/>
                    <a:pt x="904762" y="736713"/>
                  </a:cubicBezTo>
                  <a:cubicBezTo>
                    <a:pt x="890342" y="740928"/>
                    <a:pt x="880359" y="746473"/>
                    <a:pt x="870487" y="755680"/>
                  </a:cubicBezTo>
                  <a:cubicBezTo>
                    <a:pt x="858064" y="767215"/>
                    <a:pt x="855291" y="768214"/>
                    <a:pt x="837656" y="767215"/>
                  </a:cubicBezTo>
                  <a:cubicBezTo>
                    <a:pt x="828116" y="766772"/>
                    <a:pt x="820907" y="766883"/>
                    <a:pt x="816137" y="767770"/>
                  </a:cubicBezTo>
                  <a:cubicBezTo>
                    <a:pt x="799388" y="771208"/>
                    <a:pt x="771658" y="788401"/>
                    <a:pt x="753579" y="806703"/>
                  </a:cubicBezTo>
                  <a:lnTo>
                    <a:pt x="745482" y="815133"/>
                  </a:lnTo>
                  <a:lnTo>
                    <a:pt x="621806" y="815133"/>
                  </a:lnTo>
                  <a:cubicBezTo>
                    <a:pt x="553813" y="815133"/>
                    <a:pt x="497355" y="815465"/>
                    <a:pt x="496246" y="815798"/>
                  </a:cubicBezTo>
                  <a:cubicBezTo>
                    <a:pt x="494249" y="816574"/>
                    <a:pt x="493695" y="821566"/>
                    <a:pt x="495469" y="822675"/>
                  </a:cubicBezTo>
                  <a:cubicBezTo>
                    <a:pt x="497133" y="823784"/>
                    <a:pt x="927500" y="823340"/>
                    <a:pt x="933046" y="822453"/>
                  </a:cubicBezTo>
                  <a:cubicBezTo>
                    <a:pt x="937039" y="821788"/>
                    <a:pt x="937815" y="821122"/>
                    <a:pt x="937815" y="818682"/>
                  </a:cubicBezTo>
                  <a:lnTo>
                    <a:pt x="937815" y="815687"/>
                  </a:lnTo>
                  <a:lnTo>
                    <a:pt x="847749" y="815354"/>
                  </a:lnTo>
                  <a:cubicBezTo>
                    <a:pt x="798168" y="815243"/>
                    <a:pt x="757794" y="814689"/>
                    <a:pt x="758016" y="814134"/>
                  </a:cubicBezTo>
                  <a:cubicBezTo>
                    <a:pt x="758237" y="813580"/>
                    <a:pt x="762341" y="809476"/>
                    <a:pt x="767221" y="805150"/>
                  </a:cubicBezTo>
                  <a:cubicBezTo>
                    <a:pt x="783194" y="790730"/>
                    <a:pt x="802272" y="779527"/>
                    <a:pt x="816248" y="776200"/>
                  </a:cubicBezTo>
                  <a:cubicBezTo>
                    <a:pt x="819797" y="775423"/>
                    <a:pt x="829226" y="774869"/>
                    <a:pt x="839873" y="775091"/>
                  </a:cubicBezTo>
                  <a:cubicBezTo>
                    <a:pt x="857510" y="775423"/>
                    <a:pt x="857621" y="775423"/>
                    <a:pt x="862945" y="772096"/>
                  </a:cubicBezTo>
                  <a:cubicBezTo>
                    <a:pt x="865940" y="770321"/>
                    <a:pt x="872373" y="765219"/>
                    <a:pt x="877364" y="760782"/>
                  </a:cubicBezTo>
                  <a:cubicBezTo>
                    <a:pt x="888456" y="750910"/>
                    <a:pt x="895444" y="747583"/>
                    <a:pt x="915409" y="742258"/>
                  </a:cubicBezTo>
                  <a:cubicBezTo>
                    <a:pt x="933489" y="737489"/>
                    <a:pt x="947133" y="731056"/>
                    <a:pt x="977525" y="713309"/>
                  </a:cubicBezTo>
                  <a:cubicBezTo>
                    <a:pt x="997490" y="701662"/>
                    <a:pt x="1014017" y="693343"/>
                    <a:pt x="1017677" y="693343"/>
                  </a:cubicBezTo>
                  <a:cubicBezTo>
                    <a:pt x="1021338" y="693343"/>
                    <a:pt x="1030766" y="703104"/>
                    <a:pt x="1038974" y="714972"/>
                  </a:cubicBezTo>
                  <a:cubicBezTo>
                    <a:pt x="1050066" y="731388"/>
                    <a:pt x="1059383" y="742148"/>
                    <a:pt x="1067923" y="748470"/>
                  </a:cubicBezTo>
                  <a:cubicBezTo>
                    <a:pt x="1076686" y="755125"/>
                    <a:pt x="1099092" y="766106"/>
                    <a:pt x="1115730" y="771874"/>
                  </a:cubicBezTo>
                  <a:cubicBezTo>
                    <a:pt x="1138690" y="779860"/>
                    <a:pt x="1157990" y="791174"/>
                    <a:pt x="1171855" y="804373"/>
                  </a:cubicBezTo>
                  <a:cubicBezTo>
                    <a:pt x="1182947" y="815021"/>
                    <a:pt x="1190933" y="820900"/>
                    <a:pt x="1194261" y="820900"/>
                  </a:cubicBezTo>
                  <a:cubicBezTo>
                    <a:pt x="1200140" y="820900"/>
                    <a:pt x="1199474" y="815909"/>
                    <a:pt x="1192930" y="811583"/>
                  </a:cubicBezTo>
                  <a:cubicBezTo>
                    <a:pt x="1190711" y="809919"/>
                    <a:pt x="1184167" y="804484"/>
                    <a:pt x="1178732" y="799382"/>
                  </a:cubicBezTo>
                  <a:cubicBezTo>
                    <a:pt x="1162205" y="784075"/>
                    <a:pt x="1143681" y="773094"/>
                    <a:pt x="1120389" y="764775"/>
                  </a:cubicBezTo>
                  <a:cubicBezTo>
                    <a:pt x="1104527" y="759229"/>
                    <a:pt x="1080457" y="747804"/>
                    <a:pt x="1072915" y="742148"/>
                  </a:cubicBezTo>
                  <a:cubicBezTo>
                    <a:pt x="1065372" y="736713"/>
                    <a:pt x="1054059" y="723402"/>
                    <a:pt x="1044076" y="708539"/>
                  </a:cubicBezTo>
                  <a:cubicBezTo>
                    <a:pt x="1039861" y="702217"/>
                    <a:pt x="1034981" y="696005"/>
                    <a:pt x="1033428" y="694674"/>
                  </a:cubicBezTo>
                  <a:cubicBezTo>
                    <a:pt x="1031875" y="693454"/>
                    <a:pt x="1030544" y="692123"/>
                    <a:pt x="1030544" y="691568"/>
                  </a:cubicBezTo>
                  <a:cubicBezTo>
                    <a:pt x="1030544" y="689572"/>
                    <a:pt x="1047847" y="692567"/>
                    <a:pt x="1061491" y="696782"/>
                  </a:cubicBezTo>
                  <a:cubicBezTo>
                    <a:pt x="1077906" y="701995"/>
                    <a:pt x="1090440" y="704324"/>
                    <a:pt x="1116728" y="706986"/>
                  </a:cubicBezTo>
                  <a:cubicBezTo>
                    <a:pt x="1138690" y="709205"/>
                    <a:pt x="1147674" y="711201"/>
                    <a:pt x="1158656" y="716414"/>
                  </a:cubicBezTo>
                  <a:cubicBezTo>
                    <a:pt x="1169193" y="721517"/>
                    <a:pt x="1193374" y="736491"/>
                    <a:pt x="1196479" y="739818"/>
                  </a:cubicBezTo>
                  <a:cubicBezTo>
                    <a:pt x="1200916" y="744810"/>
                    <a:pt x="1232861" y="758896"/>
                    <a:pt x="1260812" y="768435"/>
                  </a:cubicBezTo>
                  <a:cubicBezTo>
                    <a:pt x="1283773" y="776200"/>
                    <a:pt x="1288099" y="777975"/>
                    <a:pt x="1296640" y="782966"/>
                  </a:cubicBezTo>
                  <a:cubicBezTo>
                    <a:pt x="1304182" y="787292"/>
                    <a:pt x="1308397" y="787624"/>
                    <a:pt x="1309062" y="783520"/>
                  </a:cubicBezTo>
                  <a:cubicBezTo>
                    <a:pt x="1309728" y="778307"/>
                    <a:pt x="1295087" y="770432"/>
                    <a:pt x="1267468" y="761337"/>
                  </a:cubicBezTo>
                  <a:cubicBezTo>
                    <a:pt x="1237741" y="751576"/>
                    <a:pt x="1210122" y="739707"/>
                    <a:pt x="1210122" y="736823"/>
                  </a:cubicBezTo>
                  <a:cubicBezTo>
                    <a:pt x="1210122" y="734827"/>
                    <a:pt x="1225873" y="715527"/>
                    <a:pt x="1234635" y="706875"/>
                  </a:cubicBezTo>
                  <a:cubicBezTo>
                    <a:pt x="1251384" y="690237"/>
                    <a:pt x="1264362" y="682917"/>
                    <a:pt x="1277118" y="682917"/>
                  </a:cubicBezTo>
                  <a:cubicBezTo>
                    <a:pt x="1289873" y="682917"/>
                    <a:pt x="1295752" y="686133"/>
                    <a:pt x="1316937" y="703659"/>
                  </a:cubicBezTo>
                  <a:cubicBezTo>
                    <a:pt x="1322816" y="708539"/>
                    <a:pt x="1331579" y="714418"/>
                    <a:pt x="1336348" y="716858"/>
                  </a:cubicBezTo>
                  <a:lnTo>
                    <a:pt x="1345222" y="721184"/>
                  </a:lnTo>
                  <a:lnTo>
                    <a:pt x="1366519" y="721738"/>
                  </a:lnTo>
                  <a:cubicBezTo>
                    <a:pt x="1390810" y="722404"/>
                    <a:pt x="1392473" y="722958"/>
                    <a:pt x="1410221" y="734605"/>
                  </a:cubicBezTo>
                  <a:cubicBezTo>
                    <a:pt x="1424973" y="744144"/>
                    <a:pt x="1428079" y="744810"/>
                    <a:pt x="1459912" y="744366"/>
                  </a:cubicBezTo>
                  <a:cubicBezTo>
                    <a:pt x="1490415" y="744033"/>
                    <a:pt x="1497181" y="745031"/>
                    <a:pt x="1514707" y="752907"/>
                  </a:cubicBezTo>
                  <a:cubicBezTo>
                    <a:pt x="1539774" y="763999"/>
                    <a:pt x="1545653" y="766439"/>
                    <a:pt x="1554305" y="769545"/>
                  </a:cubicBezTo>
                  <a:cubicBezTo>
                    <a:pt x="1559518" y="771430"/>
                    <a:pt x="1566950" y="775202"/>
                    <a:pt x="1570832" y="777975"/>
                  </a:cubicBezTo>
                  <a:cubicBezTo>
                    <a:pt x="1597563" y="796942"/>
                    <a:pt x="1600226" y="798495"/>
                    <a:pt x="1622742" y="806924"/>
                  </a:cubicBezTo>
                  <a:cubicBezTo>
                    <a:pt x="1631061" y="810030"/>
                    <a:pt x="1638492" y="813025"/>
                    <a:pt x="1639158" y="813801"/>
                  </a:cubicBezTo>
                  <a:cubicBezTo>
                    <a:pt x="1640156" y="814800"/>
                    <a:pt x="1615754" y="815133"/>
                    <a:pt x="1554194" y="815133"/>
                  </a:cubicBezTo>
                  <a:cubicBezTo>
                    <a:pt x="1499400" y="815133"/>
                    <a:pt x="1466678" y="815576"/>
                    <a:pt x="1464682" y="816353"/>
                  </a:cubicBezTo>
                  <a:cubicBezTo>
                    <a:pt x="1462353" y="817129"/>
                    <a:pt x="1461576" y="818238"/>
                    <a:pt x="1462020" y="820235"/>
                  </a:cubicBezTo>
                  <a:lnTo>
                    <a:pt x="1462353" y="822786"/>
                  </a:lnTo>
                  <a:lnTo>
                    <a:pt x="1718909" y="822786"/>
                  </a:lnTo>
                  <a:cubicBezTo>
                    <a:pt x="1945628" y="822786"/>
                    <a:pt x="1975576" y="822564"/>
                    <a:pt x="1976574" y="821011"/>
                  </a:cubicBezTo>
                  <a:cubicBezTo>
                    <a:pt x="1977240" y="820013"/>
                    <a:pt x="1977683" y="818460"/>
                    <a:pt x="1977351" y="817462"/>
                  </a:cubicBezTo>
                  <a:cubicBezTo>
                    <a:pt x="1977129" y="815909"/>
                    <a:pt x="1957940" y="815687"/>
                    <a:pt x="1815297" y="815465"/>
                  </a:cubicBezTo>
                  <a:cubicBezTo>
                    <a:pt x="1661564" y="815133"/>
                    <a:pt x="1653356" y="815021"/>
                    <a:pt x="1651803" y="813025"/>
                  </a:cubicBezTo>
                  <a:cubicBezTo>
                    <a:pt x="1647588" y="807923"/>
                    <a:pt x="1640489" y="804151"/>
                    <a:pt x="1623962" y="798051"/>
                  </a:cubicBezTo>
                  <a:cubicBezTo>
                    <a:pt x="1614312" y="794391"/>
                    <a:pt x="1603220" y="789510"/>
                    <a:pt x="1599338" y="787292"/>
                  </a:cubicBezTo>
                  <a:cubicBezTo>
                    <a:pt x="1589910" y="781635"/>
                    <a:pt x="1581036" y="774869"/>
                    <a:pt x="1581036" y="773205"/>
                  </a:cubicBezTo>
                  <a:cubicBezTo>
                    <a:pt x="1581036" y="772429"/>
                    <a:pt x="1583920" y="768768"/>
                    <a:pt x="1587247" y="764775"/>
                  </a:cubicBezTo>
                  <a:cubicBezTo>
                    <a:pt x="1605771" y="744033"/>
                    <a:pt x="1624960" y="716192"/>
                    <a:pt x="1638049" y="691568"/>
                  </a:cubicBezTo>
                  <a:cubicBezTo>
                    <a:pt x="1643595" y="681142"/>
                    <a:pt x="1653689" y="663062"/>
                    <a:pt x="1660344" y="651416"/>
                  </a:cubicBezTo>
                  <a:cubicBezTo>
                    <a:pt x="1679089" y="619138"/>
                    <a:pt x="1681640" y="614479"/>
                    <a:pt x="1681085" y="611596"/>
                  </a:cubicBezTo>
                  <a:cubicBezTo>
                    <a:pt x="1680863" y="609710"/>
                    <a:pt x="1679865" y="609045"/>
                    <a:pt x="1677869" y="609045"/>
                  </a:cubicBezTo>
                  <a:cubicBezTo>
                    <a:pt x="1675650" y="609045"/>
                    <a:pt x="1674097" y="610819"/>
                    <a:pt x="1669882" y="618473"/>
                  </a:cubicBezTo>
                  <a:cubicBezTo>
                    <a:pt x="1666887" y="623686"/>
                    <a:pt x="1659456" y="636663"/>
                    <a:pt x="1653245" y="647422"/>
                  </a:cubicBezTo>
                  <a:cubicBezTo>
                    <a:pt x="1647144" y="658182"/>
                    <a:pt x="1637272" y="675596"/>
                    <a:pt x="1631394" y="686355"/>
                  </a:cubicBezTo>
                  <a:cubicBezTo>
                    <a:pt x="1625626" y="697114"/>
                    <a:pt x="1618860" y="708761"/>
                    <a:pt x="1616530" y="712310"/>
                  </a:cubicBezTo>
                  <a:cubicBezTo>
                    <a:pt x="1602333" y="733496"/>
                    <a:pt x="1586915" y="753683"/>
                    <a:pt x="1581147" y="758786"/>
                  </a:cubicBezTo>
                  <a:cubicBezTo>
                    <a:pt x="1579705" y="760116"/>
                    <a:pt x="1577487" y="762889"/>
                    <a:pt x="1576156" y="764997"/>
                  </a:cubicBezTo>
                  <a:lnTo>
                    <a:pt x="1573827" y="768879"/>
                  </a:lnTo>
                  <a:lnTo>
                    <a:pt x="1568281" y="765995"/>
                  </a:lnTo>
                  <a:cubicBezTo>
                    <a:pt x="1565175" y="764442"/>
                    <a:pt x="1557965" y="761559"/>
                    <a:pt x="1552086" y="759340"/>
                  </a:cubicBezTo>
                  <a:cubicBezTo>
                    <a:pt x="1546318" y="757233"/>
                    <a:pt x="1535448" y="752574"/>
                    <a:pt x="1528128" y="749135"/>
                  </a:cubicBezTo>
                  <a:cubicBezTo>
                    <a:pt x="1520696" y="745586"/>
                    <a:pt x="1510269" y="741371"/>
                    <a:pt x="1505057" y="739596"/>
                  </a:cubicBezTo>
                  <a:cubicBezTo>
                    <a:pt x="1495518" y="736380"/>
                    <a:pt x="1495074" y="736269"/>
                    <a:pt x="1464127" y="736269"/>
                  </a:cubicBezTo>
                  <a:cubicBezTo>
                    <a:pt x="1440390" y="736191"/>
                    <a:pt x="1422899" y="732498"/>
                    <a:pt x="1411663" y="725177"/>
                  </a:cubicBezTo>
                  <a:cubicBezTo>
                    <a:pt x="1396577" y="715416"/>
                    <a:pt x="1392252" y="714196"/>
                    <a:pt x="1368404" y="713419"/>
                  </a:cubicBezTo>
                  <a:cubicBezTo>
                    <a:pt x="1348106" y="712754"/>
                    <a:pt x="1347551" y="712643"/>
                    <a:pt x="1340120" y="708983"/>
                  </a:cubicBezTo>
                  <a:cubicBezTo>
                    <a:pt x="1335905" y="706875"/>
                    <a:pt x="1325811" y="699776"/>
                    <a:pt x="1317714" y="693121"/>
                  </a:cubicBezTo>
                  <a:cubicBezTo>
                    <a:pt x="1299745" y="678591"/>
                    <a:pt x="1293311" y="675263"/>
                    <a:pt x="1281000" y="674598"/>
                  </a:cubicBezTo>
                  <a:cubicBezTo>
                    <a:pt x="1270130" y="674043"/>
                    <a:pt x="1262365" y="676040"/>
                    <a:pt x="1251717" y="682251"/>
                  </a:cubicBezTo>
                  <a:cubicBezTo>
                    <a:pt x="1242067" y="688019"/>
                    <a:pt x="1223210" y="705766"/>
                    <a:pt x="1212452" y="719520"/>
                  </a:cubicBezTo>
                  <a:cubicBezTo>
                    <a:pt x="1207793" y="725510"/>
                    <a:pt x="1203578" y="730834"/>
                    <a:pt x="1203024" y="731499"/>
                  </a:cubicBezTo>
                  <a:cubicBezTo>
                    <a:pt x="1202580" y="732165"/>
                    <a:pt x="1201249" y="731832"/>
                    <a:pt x="1200029" y="730834"/>
                  </a:cubicBezTo>
                  <a:cubicBezTo>
                    <a:pt x="1196590" y="727950"/>
                    <a:pt x="1171411" y="712754"/>
                    <a:pt x="1163203" y="708650"/>
                  </a:cubicBezTo>
                  <a:cubicBezTo>
                    <a:pt x="1152777" y="703437"/>
                    <a:pt x="1141796" y="700997"/>
                    <a:pt x="1119945" y="698778"/>
                  </a:cubicBezTo>
                  <a:cubicBezTo>
                    <a:pt x="1093102" y="695894"/>
                    <a:pt x="1080901" y="693787"/>
                    <a:pt x="1068034" y="689683"/>
                  </a:cubicBezTo>
                  <a:cubicBezTo>
                    <a:pt x="1038641" y="680366"/>
                    <a:pt x="1023112" y="680477"/>
                    <a:pt x="1001927" y="690237"/>
                  </a:cubicBezTo>
                  <a:cubicBezTo>
                    <a:pt x="994939" y="693454"/>
                    <a:pt x="965656" y="709981"/>
                    <a:pt x="953233" y="717745"/>
                  </a:cubicBezTo>
                  <a:cubicBezTo>
                    <a:pt x="949462" y="719964"/>
                    <a:pt x="949795" y="719076"/>
                    <a:pt x="955230" y="713087"/>
                  </a:cubicBezTo>
                  <a:cubicBezTo>
                    <a:pt x="957781" y="710425"/>
                    <a:pt x="963105" y="701884"/>
                    <a:pt x="966987" y="694452"/>
                  </a:cubicBezTo>
                  <a:cubicBezTo>
                    <a:pt x="978745" y="671714"/>
                    <a:pt x="985955" y="660844"/>
                    <a:pt x="997379" y="648199"/>
                  </a:cubicBezTo>
                  <a:cubicBezTo>
                    <a:pt x="1010467" y="633558"/>
                    <a:pt x="1024443" y="615367"/>
                    <a:pt x="1025331" y="611596"/>
                  </a:cubicBezTo>
                  <a:cubicBezTo>
                    <a:pt x="1026440" y="608046"/>
                    <a:pt x="1027660" y="602389"/>
                    <a:pt x="1030100" y="592296"/>
                  </a:cubicBezTo>
                  <a:cubicBezTo>
                    <a:pt x="1031653" y="585530"/>
                    <a:pt x="1034981" y="579207"/>
                    <a:pt x="1047626" y="558022"/>
                  </a:cubicBezTo>
                  <a:cubicBezTo>
                    <a:pt x="1056166" y="543713"/>
                    <a:pt x="1063709" y="530957"/>
                    <a:pt x="1064485" y="529737"/>
                  </a:cubicBezTo>
                  <a:cubicBezTo>
                    <a:pt x="1065150" y="528406"/>
                    <a:pt x="1068145" y="521862"/>
                    <a:pt x="1071029" y="515096"/>
                  </a:cubicBezTo>
                  <a:cubicBezTo>
                    <a:pt x="1073913" y="508330"/>
                    <a:pt x="1077352" y="501453"/>
                    <a:pt x="1079015" y="499456"/>
                  </a:cubicBezTo>
                  <a:cubicBezTo>
                    <a:pt x="1083009" y="494576"/>
                    <a:pt x="1089886" y="490915"/>
                    <a:pt x="1102974" y="486701"/>
                  </a:cubicBezTo>
                  <a:cubicBezTo>
                    <a:pt x="1124825" y="479491"/>
                    <a:pt x="1129928" y="474167"/>
                    <a:pt x="1137248" y="450652"/>
                  </a:cubicBezTo>
                  <a:cubicBezTo>
                    <a:pt x="1143570" y="430354"/>
                    <a:pt x="1146565" y="423476"/>
                    <a:pt x="1154773" y="409944"/>
                  </a:cubicBezTo>
                  <a:cubicBezTo>
                    <a:pt x="1164756" y="393417"/>
                    <a:pt x="1166087" y="390312"/>
                    <a:pt x="1170857" y="374450"/>
                  </a:cubicBezTo>
                  <a:cubicBezTo>
                    <a:pt x="1175737" y="357923"/>
                    <a:pt x="1176957" y="355039"/>
                    <a:pt x="1181616" y="350381"/>
                  </a:cubicBezTo>
                  <a:cubicBezTo>
                    <a:pt x="1188382" y="343615"/>
                    <a:pt x="1196590" y="340842"/>
                    <a:pt x="1214005" y="339178"/>
                  </a:cubicBezTo>
                  <a:cubicBezTo>
                    <a:pt x="1229977" y="337625"/>
                    <a:pt x="1236410" y="335407"/>
                    <a:pt x="1241623" y="329639"/>
                  </a:cubicBezTo>
                  <a:cubicBezTo>
                    <a:pt x="1247391" y="323095"/>
                    <a:pt x="1249166" y="315774"/>
                    <a:pt x="1251162" y="289486"/>
                  </a:cubicBezTo>
                  <a:cubicBezTo>
                    <a:pt x="1253603" y="256654"/>
                    <a:pt x="1253824" y="255767"/>
                    <a:pt x="1276341" y="205853"/>
                  </a:cubicBezTo>
                  <a:cubicBezTo>
                    <a:pt x="1294199" y="166366"/>
                    <a:pt x="1300521" y="154497"/>
                    <a:pt x="1332910" y="101700"/>
                  </a:cubicBezTo>
                  <a:cubicBezTo>
                    <a:pt x="1337569" y="94157"/>
                    <a:pt x="1346109" y="78740"/>
                    <a:pt x="1352210" y="67426"/>
                  </a:cubicBezTo>
                  <a:cubicBezTo>
                    <a:pt x="1358089" y="56112"/>
                    <a:pt x="1366519" y="41471"/>
                    <a:pt x="1370734" y="35037"/>
                  </a:cubicBezTo>
                  <a:cubicBezTo>
                    <a:pt x="1377943" y="24056"/>
                    <a:pt x="1390810" y="9526"/>
                    <a:pt x="1393250" y="9526"/>
                  </a:cubicBezTo>
                  <a:cubicBezTo>
                    <a:pt x="1393915" y="9526"/>
                    <a:pt x="1395135" y="12188"/>
                    <a:pt x="1395801" y="15515"/>
                  </a:cubicBezTo>
                  <a:cubicBezTo>
                    <a:pt x="1397908" y="24500"/>
                    <a:pt x="1396577" y="38254"/>
                    <a:pt x="1391697" y="57887"/>
                  </a:cubicBezTo>
                  <a:cubicBezTo>
                    <a:pt x="1384487" y="86726"/>
                    <a:pt x="1384154" y="107578"/>
                    <a:pt x="1390033" y="140521"/>
                  </a:cubicBezTo>
                  <a:cubicBezTo>
                    <a:pt x="1394248" y="163925"/>
                    <a:pt x="1391919" y="172799"/>
                    <a:pt x="1376391" y="190657"/>
                  </a:cubicBezTo>
                  <a:cubicBezTo>
                    <a:pt x="1364966" y="203967"/>
                    <a:pt x="1359531" y="214726"/>
                    <a:pt x="1357978" y="227482"/>
                  </a:cubicBezTo>
                  <a:cubicBezTo>
                    <a:pt x="1354428" y="256876"/>
                    <a:pt x="1352543" y="260758"/>
                    <a:pt x="1335017" y="275067"/>
                  </a:cubicBezTo>
                  <a:cubicBezTo>
                    <a:pt x="1321152" y="286269"/>
                    <a:pt x="1317381" y="294145"/>
                    <a:pt x="1313832" y="318436"/>
                  </a:cubicBezTo>
                  <a:cubicBezTo>
                    <a:pt x="1311724" y="332412"/>
                    <a:pt x="1309506" y="337514"/>
                    <a:pt x="1301298" y="346499"/>
                  </a:cubicBezTo>
                  <a:cubicBezTo>
                    <a:pt x="1289873" y="359143"/>
                    <a:pt x="1289652" y="361362"/>
                    <a:pt x="1293756" y="399629"/>
                  </a:cubicBezTo>
                  <a:cubicBezTo>
                    <a:pt x="1297748" y="436232"/>
                    <a:pt x="1298192" y="467401"/>
                    <a:pt x="1295087" y="479380"/>
                  </a:cubicBezTo>
                  <a:cubicBezTo>
                    <a:pt x="1289873" y="498791"/>
                    <a:pt x="1279891" y="514208"/>
                    <a:pt x="1261589" y="530957"/>
                  </a:cubicBezTo>
                  <a:cubicBezTo>
                    <a:pt x="1244396" y="546708"/>
                    <a:pt x="1228646" y="562347"/>
                    <a:pt x="1206573" y="586195"/>
                  </a:cubicBezTo>
                  <a:cubicBezTo>
                    <a:pt x="1191488" y="602389"/>
                    <a:pt x="1188049" y="606826"/>
                    <a:pt x="1188271" y="609266"/>
                  </a:cubicBezTo>
                  <a:cubicBezTo>
                    <a:pt x="1188715" y="612927"/>
                    <a:pt x="1192153" y="613703"/>
                    <a:pt x="1195370" y="610819"/>
                  </a:cubicBezTo>
                  <a:cubicBezTo>
                    <a:pt x="1196812" y="609599"/>
                    <a:pt x="1207904" y="597842"/>
                    <a:pt x="1220216" y="584531"/>
                  </a:cubicBezTo>
                  <a:cubicBezTo>
                    <a:pt x="1232639" y="571221"/>
                    <a:pt x="1250053" y="553585"/>
                    <a:pt x="1259038" y="545377"/>
                  </a:cubicBezTo>
                  <a:cubicBezTo>
                    <a:pt x="1278892" y="527186"/>
                    <a:pt x="1286546" y="518645"/>
                    <a:pt x="1293201" y="507110"/>
                  </a:cubicBezTo>
                  <a:cubicBezTo>
                    <a:pt x="1307953" y="481265"/>
                    <a:pt x="1309173" y="462409"/>
                    <a:pt x="1300744" y="386208"/>
                  </a:cubicBezTo>
                  <a:cubicBezTo>
                    <a:pt x="1298414" y="364800"/>
                    <a:pt x="1298968" y="362138"/>
                    <a:pt x="1308175" y="351823"/>
                  </a:cubicBezTo>
                  <a:cubicBezTo>
                    <a:pt x="1316826" y="342173"/>
                    <a:pt x="1319821" y="335185"/>
                    <a:pt x="1322151" y="320100"/>
                  </a:cubicBezTo>
                  <a:cubicBezTo>
                    <a:pt x="1325700" y="296252"/>
                    <a:pt x="1327475" y="292925"/>
                    <a:pt x="1346553" y="276065"/>
                  </a:cubicBezTo>
                  <a:cubicBezTo>
                    <a:pt x="1358532" y="265638"/>
                    <a:pt x="1362526" y="257874"/>
                    <a:pt x="1364189" y="242013"/>
                  </a:cubicBezTo>
                  <a:cubicBezTo>
                    <a:pt x="1366851" y="217610"/>
                    <a:pt x="1369735" y="210844"/>
                    <a:pt x="1384265" y="194317"/>
                  </a:cubicBezTo>
                  <a:cubicBezTo>
                    <a:pt x="1398796" y="177901"/>
                    <a:pt x="1402567" y="165146"/>
                    <a:pt x="1399018" y="144515"/>
                  </a:cubicBezTo>
                  <a:cubicBezTo>
                    <a:pt x="1393472" y="113124"/>
                    <a:pt x="1393250" y="110130"/>
                    <a:pt x="1394581" y="92161"/>
                  </a:cubicBezTo>
                  <a:cubicBezTo>
                    <a:pt x="1395579" y="79627"/>
                    <a:pt x="1397021" y="70421"/>
                    <a:pt x="1400127" y="57887"/>
                  </a:cubicBezTo>
                  <a:cubicBezTo>
                    <a:pt x="1403565" y="44244"/>
                    <a:pt x="1404453" y="38254"/>
                    <a:pt x="1404564" y="28382"/>
                  </a:cubicBezTo>
                  <a:cubicBezTo>
                    <a:pt x="1404675" y="21505"/>
                    <a:pt x="1404342" y="14295"/>
                    <a:pt x="1403898" y="12410"/>
                  </a:cubicBezTo>
                  <a:lnTo>
                    <a:pt x="1402789" y="8860"/>
                  </a:lnTo>
                  <a:lnTo>
                    <a:pt x="1406338" y="12299"/>
                  </a:lnTo>
                  <a:cubicBezTo>
                    <a:pt x="1412106" y="17734"/>
                    <a:pt x="1416765" y="27717"/>
                    <a:pt x="1425860" y="54559"/>
                  </a:cubicBezTo>
                  <a:cubicBezTo>
                    <a:pt x="1437618" y="89499"/>
                    <a:pt x="1444717" y="101811"/>
                    <a:pt x="1467233" y="127211"/>
                  </a:cubicBezTo>
                  <a:cubicBezTo>
                    <a:pt x="1472779" y="133534"/>
                    <a:pt x="1480543" y="143184"/>
                    <a:pt x="1484426" y="148508"/>
                  </a:cubicBezTo>
                  <a:cubicBezTo>
                    <a:pt x="1496849" y="165478"/>
                    <a:pt x="1505168" y="172910"/>
                    <a:pt x="1536003" y="194539"/>
                  </a:cubicBezTo>
                  <a:cubicBezTo>
                    <a:pt x="1560516" y="211621"/>
                    <a:pt x="1583698" y="233250"/>
                    <a:pt x="1593349" y="248002"/>
                  </a:cubicBezTo>
                  <a:cubicBezTo>
                    <a:pt x="1596676" y="252883"/>
                    <a:pt x="1604218" y="266859"/>
                    <a:pt x="1610319" y="279281"/>
                  </a:cubicBezTo>
                  <a:cubicBezTo>
                    <a:pt x="1616863" y="292481"/>
                    <a:pt x="1623407" y="304127"/>
                    <a:pt x="1626291" y="307344"/>
                  </a:cubicBezTo>
                  <a:cubicBezTo>
                    <a:pt x="1628953" y="310450"/>
                    <a:pt x="1637383" y="318214"/>
                    <a:pt x="1644926" y="324536"/>
                  </a:cubicBezTo>
                  <a:cubicBezTo>
                    <a:pt x="1652468" y="330859"/>
                    <a:pt x="1662673" y="340398"/>
                    <a:pt x="1667664" y="345389"/>
                  </a:cubicBezTo>
                  <a:cubicBezTo>
                    <a:pt x="1677425" y="355594"/>
                    <a:pt x="1688628" y="368461"/>
                    <a:pt x="1688628" y="369570"/>
                  </a:cubicBezTo>
                  <a:cubicBezTo>
                    <a:pt x="1688628" y="370013"/>
                    <a:pt x="1683304" y="376447"/>
                    <a:pt x="1676870" y="383768"/>
                  </a:cubicBezTo>
                  <a:cubicBezTo>
                    <a:pt x="1663560" y="398631"/>
                    <a:pt x="1660233" y="403511"/>
                    <a:pt x="1650250" y="421702"/>
                  </a:cubicBezTo>
                  <a:cubicBezTo>
                    <a:pt x="1646479" y="428801"/>
                    <a:pt x="1640933" y="437563"/>
                    <a:pt x="1637938" y="441224"/>
                  </a:cubicBezTo>
                  <a:cubicBezTo>
                    <a:pt x="1633057" y="447213"/>
                    <a:pt x="1630728" y="448877"/>
                    <a:pt x="1618305" y="455089"/>
                  </a:cubicBezTo>
                  <a:cubicBezTo>
                    <a:pt x="1600558" y="463962"/>
                    <a:pt x="1592017" y="471948"/>
                    <a:pt x="1585251" y="486146"/>
                  </a:cubicBezTo>
                  <a:cubicBezTo>
                    <a:pt x="1572052" y="513765"/>
                    <a:pt x="1568946" y="519533"/>
                    <a:pt x="1563844" y="525190"/>
                  </a:cubicBezTo>
                  <a:cubicBezTo>
                    <a:pt x="1557521" y="532510"/>
                    <a:pt x="1552086" y="535838"/>
                    <a:pt x="1538887" y="540607"/>
                  </a:cubicBezTo>
                  <a:cubicBezTo>
                    <a:pt x="1518699" y="548039"/>
                    <a:pt x="1509937" y="553918"/>
                    <a:pt x="1501285" y="566008"/>
                  </a:cubicBezTo>
                  <a:cubicBezTo>
                    <a:pt x="1487753" y="585086"/>
                    <a:pt x="1476772" y="613703"/>
                    <a:pt x="1481764" y="616920"/>
                  </a:cubicBezTo>
                  <a:cubicBezTo>
                    <a:pt x="1485091" y="618916"/>
                    <a:pt x="1487199" y="615921"/>
                    <a:pt x="1490970" y="604164"/>
                  </a:cubicBezTo>
                  <a:cubicBezTo>
                    <a:pt x="1496960" y="585197"/>
                    <a:pt x="1510492" y="564344"/>
                    <a:pt x="1520918" y="557800"/>
                  </a:cubicBezTo>
                  <a:cubicBezTo>
                    <a:pt x="1523469" y="556136"/>
                    <a:pt x="1532232" y="552143"/>
                    <a:pt x="1540440" y="548926"/>
                  </a:cubicBezTo>
                  <a:cubicBezTo>
                    <a:pt x="1548426" y="545710"/>
                    <a:pt x="1556967" y="541827"/>
                    <a:pt x="1559407" y="540274"/>
                  </a:cubicBezTo>
                  <a:cubicBezTo>
                    <a:pt x="1569168" y="534174"/>
                    <a:pt x="1577931" y="521529"/>
                    <a:pt x="1588024" y="499234"/>
                  </a:cubicBezTo>
                  <a:cubicBezTo>
                    <a:pt x="1598339" y="476607"/>
                    <a:pt x="1602665" y="471948"/>
                    <a:pt x="1623518" y="461965"/>
                  </a:cubicBezTo>
                  <a:cubicBezTo>
                    <a:pt x="1641265" y="453425"/>
                    <a:pt x="1644371" y="449653"/>
                    <a:pt x="1664337" y="413827"/>
                  </a:cubicBezTo>
                  <a:cubicBezTo>
                    <a:pt x="1667554" y="407948"/>
                    <a:pt x="1673875" y="399518"/>
                    <a:pt x="1680752" y="391975"/>
                  </a:cubicBezTo>
                  <a:cubicBezTo>
                    <a:pt x="1686853" y="385209"/>
                    <a:pt x="1694950" y="374894"/>
                    <a:pt x="1698611" y="369015"/>
                  </a:cubicBezTo>
                  <a:cubicBezTo>
                    <a:pt x="1715138" y="342062"/>
                    <a:pt x="1724344" y="333521"/>
                    <a:pt x="1763942" y="307566"/>
                  </a:cubicBezTo>
                  <a:cubicBezTo>
                    <a:pt x="1784684" y="294034"/>
                    <a:pt x="1793114" y="285382"/>
                    <a:pt x="1809419" y="260869"/>
                  </a:cubicBezTo>
                  <a:cubicBezTo>
                    <a:pt x="1816628" y="250221"/>
                    <a:pt x="1823062" y="241236"/>
                    <a:pt x="1824061" y="241014"/>
                  </a:cubicBezTo>
                  <a:cubicBezTo>
                    <a:pt x="1826722" y="240016"/>
                    <a:pt x="1824504" y="256321"/>
                    <a:pt x="1820068" y="270075"/>
                  </a:cubicBezTo>
                  <a:cubicBezTo>
                    <a:pt x="1810528" y="298692"/>
                    <a:pt x="1809419" y="312446"/>
                    <a:pt x="1814854" y="337181"/>
                  </a:cubicBezTo>
                  <a:cubicBezTo>
                    <a:pt x="1824615" y="382104"/>
                    <a:pt x="1834819" y="397965"/>
                    <a:pt x="1875527" y="431795"/>
                  </a:cubicBezTo>
                  <a:cubicBezTo>
                    <a:pt x="1892165" y="445660"/>
                    <a:pt x="1900151" y="454534"/>
                    <a:pt x="1912574" y="472836"/>
                  </a:cubicBezTo>
                  <a:cubicBezTo>
                    <a:pt x="1924109" y="489806"/>
                    <a:pt x="1928435" y="498902"/>
                    <a:pt x="1935756" y="523304"/>
                  </a:cubicBezTo>
                  <a:cubicBezTo>
                    <a:pt x="1950176" y="570666"/>
                    <a:pt x="1954169" y="579873"/>
                    <a:pt x="1963596" y="588746"/>
                  </a:cubicBezTo>
                  <a:cubicBezTo>
                    <a:pt x="1969587" y="594292"/>
                    <a:pt x="1982009" y="602278"/>
                    <a:pt x="1996762" y="610043"/>
                  </a:cubicBezTo>
                  <a:cubicBezTo>
                    <a:pt x="2016727" y="620469"/>
                    <a:pt x="2024602" y="628677"/>
                    <a:pt x="2044900" y="660733"/>
                  </a:cubicBezTo>
                  <a:cubicBezTo>
                    <a:pt x="2057545" y="680587"/>
                    <a:pt x="2064311" y="689461"/>
                    <a:pt x="2080838" y="708095"/>
                  </a:cubicBezTo>
                  <a:cubicBezTo>
                    <a:pt x="2097809" y="727395"/>
                    <a:pt x="2114447" y="741371"/>
                    <a:pt x="2118551" y="739707"/>
                  </a:cubicBezTo>
                  <a:cubicBezTo>
                    <a:pt x="2120659" y="738931"/>
                    <a:pt x="2121879" y="736269"/>
                    <a:pt x="2120991" y="734161"/>
                  </a:cubicBezTo>
                  <a:cubicBezTo>
                    <a:pt x="2120659" y="733496"/>
                    <a:pt x="2117220" y="730390"/>
                    <a:pt x="2113227" y="727395"/>
                  </a:cubicBezTo>
                  <a:cubicBezTo>
                    <a:pt x="2096145" y="714640"/>
                    <a:pt x="2072963" y="687464"/>
                    <a:pt x="2051223" y="654300"/>
                  </a:cubicBezTo>
                  <a:cubicBezTo>
                    <a:pt x="2030038" y="622355"/>
                    <a:pt x="2020942" y="612927"/>
                    <a:pt x="2000644" y="602389"/>
                  </a:cubicBezTo>
                  <a:cubicBezTo>
                    <a:pt x="1983673" y="593405"/>
                    <a:pt x="1970918" y="584864"/>
                    <a:pt x="1966480" y="579762"/>
                  </a:cubicBezTo>
                  <a:cubicBezTo>
                    <a:pt x="1960269" y="572330"/>
                    <a:pt x="1955278" y="559353"/>
                    <a:pt x="1943299" y="519089"/>
                  </a:cubicBezTo>
                  <a:cubicBezTo>
                    <a:pt x="1937087" y="497681"/>
                    <a:pt x="1929434" y="482264"/>
                    <a:pt x="1917343" y="465404"/>
                  </a:cubicBezTo>
                  <a:cubicBezTo>
                    <a:pt x="1903367" y="445882"/>
                    <a:pt x="1896379" y="438340"/>
                    <a:pt x="1879520" y="424697"/>
                  </a:cubicBezTo>
                  <a:cubicBezTo>
                    <a:pt x="1851679" y="401958"/>
                    <a:pt x="1837814" y="384766"/>
                    <a:pt x="1830050" y="363358"/>
                  </a:cubicBezTo>
                  <a:cubicBezTo>
                    <a:pt x="1825391" y="350603"/>
                    <a:pt x="1820733" y="328973"/>
                    <a:pt x="1819735" y="316439"/>
                  </a:cubicBezTo>
                  <a:cubicBezTo>
                    <a:pt x="1818736" y="303906"/>
                    <a:pt x="1820178" y="295476"/>
                    <a:pt x="1826500" y="276398"/>
                  </a:cubicBezTo>
                  <a:cubicBezTo>
                    <a:pt x="1830604" y="263753"/>
                    <a:pt x="1833266" y="250110"/>
                    <a:pt x="1833488" y="238796"/>
                  </a:cubicBezTo>
                  <a:cubicBezTo>
                    <a:pt x="1833599" y="234026"/>
                    <a:pt x="1842362" y="242013"/>
                    <a:pt x="1849794" y="253659"/>
                  </a:cubicBezTo>
                  <a:cubicBezTo>
                    <a:pt x="1853010" y="258650"/>
                    <a:pt x="1860553" y="271517"/>
                    <a:pt x="1866542" y="282276"/>
                  </a:cubicBezTo>
                  <a:cubicBezTo>
                    <a:pt x="1890168" y="324093"/>
                    <a:pt x="1915569" y="356592"/>
                    <a:pt x="1934425" y="369348"/>
                  </a:cubicBezTo>
                  <a:cubicBezTo>
                    <a:pt x="1938307" y="371899"/>
                    <a:pt x="1948734" y="378000"/>
                    <a:pt x="1957496" y="382658"/>
                  </a:cubicBezTo>
                  <a:cubicBezTo>
                    <a:pt x="1990994" y="400738"/>
                    <a:pt x="2010848" y="414381"/>
                    <a:pt x="2025712" y="429688"/>
                  </a:cubicBezTo>
                  <a:cubicBezTo>
                    <a:pt x="2032811" y="436898"/>
                    <a:pt x="2035362" y="440558"/>
                    <a:pt x="2040242" y="451095"/>
                  </a:cubicBezTo>
                  <a:cubicBezTo>
                    <a:pt x="2043569" y="457972"/>
                    <a:pt x="2047119" y="465404"/>
                    <a:pt x="2048118" y="467622"/>
                  </a:cubicBezTo>
                  <a:cubicBezTo>
                    <a:pt x="2053108" y="477383"/>
                    <a:pt x="2073074" y="492136"/>
                    <a:pt x="2100028" y="506000"/>
                  </a:cubicBezTo>
                  <a:cubicBezTo>
                    <a:pt x="2107348" y="509772"/>
                    <a:pt x="2116444" y="515207"/>
                    <a:pt x="2120325" y="518091"/>
                  </a:cubicBezTo>
                  <a:cubicBezTo>
                    <a:pt x="2130086" y="525300"/>
                    <a:pt x="2144173" y="538833"/>
                    <a:pt x="2150274" y="547041"/>
                  </a:cubicBezTo>
                  <a:cubicBezTo>
                    <a:pt x="2155931" y="554472"/>
                    <a:pt x="2166579" y="574659"/>
                    <a:pt x="2174565" y="593405"/>
                  </a:cubicBezTo>
                  <a:cubicBezTo>
                    <a:pt x="2184881" y="616920"/>
                    <a:pt x="2200410" y="635554"/>
                    <a:pt x="2223924" y="652303"/>
                  </a:cubicBezTo>
                  <a:cubicBezTo>
                    <a:pt x="2244001" y="666612"/>
                    <a:pt x="2255315" y="679922"/>
                    <a:pt x="2262524" y="697669"/>
                  </a:cubicBezTo>
                  <a:cubicBezTo>
                    <a:pt x="2269180" y="713863"/>
                    <a:pt x="2277277" y="729503"/>
                    <a:pt x="2283266" y="737378"/>
                  </a:cubicBezTo>
                  <a:cubicBezTo>
                    <a:pt x="2286704" y="742037"/>
                    <a:pt x="2297242" y="752352"/>
                    <a:pt x="2307114" y="761004"/>
                  </a:cubicBezTo>
                  <a:cubicBezTo>
                    <a:pt x="2327634" y="778973"/>
                    <a:pt x="2337062" y="789510"/>
                    <a:pt x="2344937" y="803375"/>
                  </a:cubicBezTo>
                  <a:cubicBezTo>
                    <a:pt x="2348043" y="808921"/>
                    <a:pt x="2350483" y="813801"/>
                    <a:pt x="2350483" y="814134"/>
                  </a:cubicBezTo>
                  <a:cubicBezTo>
                    <a:pt x="2350483" y="814578"/>
                    <a:pt x="2333291" y="814911"/>
                    <a:pt x="2312216" y="814911"/>
                  </a:cubicBezTo>
                  <a:lnTo>
                    <a:pt x="2273838" y="814911"/>
                  </a:lnTo>
                  <a:lnTo>
                    <a:pt x="2269845" y="809808"/>
                  </a:lnTo>
                  <a:cubicBezTo>
                    <a:pt x="2267627" y="807146"/>
                    <a:pt x="2262746" y="800047"/>
                    <a:pt x="2258975" y="794169"/>
                  </a:cubicBezTo>
                  <a:cubicBezTo>
                    <a:pt x="2253762" y="785739"/>
                    <a:pt x="2247328" y="778529"/>
                    <a:pt x="2229137" y="760560"/>
                  </a:cubicBezTo>
                  <a:cubicBezTo>
                    <a:pt x="2199744" y="731388"/>
                    <a:pt x="2189540" y="717191"/>
                    <a:pt x="2169130" y="676594"/>
                  </a:cubicBezTo>
                  <a:cubicBezTo>
                    <a:pt x="2150828" y="639880"/>
                    <a:pt x="2141289" y="626903"/>
                    <a:pt x="2113227" y="600836"/>
                  </a:cubicBezTo>
                  <a:cubicBezTo>
                    <a:pt x="2100693" y="589190"/>
                    <a:pt x="2068637" y="562569"/>
                    <a:pt x="2063868" y="560018"/>
                  </a:cubicBezTo>
                  <a:cubicBezTo>
                    <a:pt x="2061871" y="558909"/>
                    <a:pt x="2060873" y="559020"/>
                    <a:pt x="2059542" y="560573"/>
                  </a:cubicBezTo>
                  <a:cubicBezTo>
                    <a:pt x="2058433" y="561571"/>
                    <a:pt x="2057656" y="562791"/>
                    <a:pt x="2057656" y="563235"/>
                  </a:cubicBezTo>
                  <a:cubicBezTo>
                    <a:pt x="2057656" y="564566"/>
                    <a:pt x="2063091" y="569335"/>
                    <a:pt x="2077178" y="580427"/>
                  </a:cubicBezTo>
                  <a:cubicBezTo>
                    <a:pt x="2106461" y="603499"/>
                    <a:pt x="2129421" y="626237"/>
                    <a:pt x="2141844" y="644761"/>
                  </a:cubicBezTo>
                  <a:cubicBezTo>
                    <a:pt x="2145172" y="649641"/>
                    <a:pt x="2153823" y="664948"/>
                    <a:pt x="2160922" y="679035"/>
                  </a:cubicBezTo>
                  <a:cubicBezTo>
                    <a:pt x="2185435" y="726175"/>
                    <a:pt x="2192645" y="736380"/>
                    <a:pt x="2222371" y="765773"/>
                  </a:cubicBezTo>
                  <a:cubicBezTo>
                    <a:pt x="2240673" y="783853"/>
                    <a:pt x="2246552" y="790619"/>
                    <a:pt x="2253207" y="800602"/>
                  </a:cubicBezTo>
                  <a:cubicBezTo>
                    <a:pt x="2257644" y="807479"/>
                    <a:pt x="2261526" y="813358"/>
                    <a:pt x="2261748" y="813801"/>
                  </a:cubicBezTo>
                  <a:cubicBezTo>
                    <a:pt x="2261970" y="814245"/>
                    <a:pt x="2218489" y="814911"/>
                    <a:pt x="2165248" y="815021"/>
                  </a:cubicBezTo>
                  <a:cubicBezTo>
                    <a:pt x="2074405" y="815354"/>
                    <a:pt x="2068304" y="815465"/>
                    <a:pt x="2066308" y="817462"/>
                  </a:cubicBezTo>
                  <a:cubicBezTo>
                    <a:pt x="2064755" y="818904"/>
                    <a:pt x="2064533" y="820013"/>
                    <a:pt x="2065310" y="821344"/>
                  </a:cubicBezTo>
                  <a:cubicBezTo>
                    <a:pt x="2066419" y="823008"/>
                    <a:pt x="2086052" y="823119"/>
                    <a:pt x="2251876" y="823008"/>
                  </a:cubicBezTo>
                  <a:cubicBezTo>
                    <a:pt x="2353811" y="823008"/>
                    <a:pt x="2437666" y="822564"/>
                    <a:pt x="2438220" y="821899"/>
                  </a:cubicBezTo>
                  <a:cubicBezTo>
                    <a:pt x="2438775" y="821233"/>
                    <a:pt x="2438997" y="819680"/>
                    <a:pt x="2438775" y="818127"/>
                  </a:cubicBezTo>
                  <a:close/>
                  <a:moveTo>
                    <a:pt x="269305" y="589412"/>
                  </a:moveTo>
                  <a:cubicBezTo>
                    <a:pt x="265977" y="605384"/>
                    <a:pt x="259655" y="627346"/>
                    <a:pt x="255995" y="635443"/>
                  </a:cubicBezTo>
                  <a:cubicBezTo>
                    <a:pt x="254109" y="639436"/>
                    <a:pt x="249007" y="648088"/>
                    <a:pt x="244681" y="654521"/>
                  </a:cubicBezTo>
                  <a:cubicBezTo>
                    <a:pt x="233700" y="670383"/>
                    <a:pt x="232258" y="674043"/>
                    <a:pt x="230816" y="689683"/>
                  </a:cubicBezTo>
                  <a:cubicBezTo>
                    <a:pt x="228820" y="712976"/>
                    <a:pt x="224827" y="722626"/>
                    <a:pt x="211960" y="735714"/>
                  </a:cubicBezTo>
                  <a:cubicBezTo>
                    <a:pt x="207301" y="740373"/>
                    <a:pt x="202310" y="745919"/>
                    <a:pt x="200646" y="748026"/>
                  </a:cubicBezTo>
                  <a:cubicBezTo>
                    <a:pt x="195544" y="754903"/>
                    <a:pt x="193103" y="765108"/>
                    <a:pt x="192549" y="782744"/>
                  </a:cubicBezTo>
                  <a:cubicBezTo>
                    <a:pt x="192216" y="791507"/>
                    <a:pt x="191329" y="802599"/>
                    <a:pt x="190663" y="807146"/>
                  </a:cubicBezTo>
                  <a:lnTo>
                    <a:pt x="189332" y="815798"/>
                  </a:lnTo>
                  <a:lnTo>
                    <a:pt x="50239" y="815798"/>
                  </a:lnTo>
                  <a:lnTo>
                    <a:pt x="52347" y="811916"/>
                  </a:lnTo>
                  <a:cubicBezTo>
                    <a:pt x="56673" y="804151"/>
                    <a:pt x="76528" y="785961"/>
                    <a:pt x="91058" y="776422"/>
                  </a:cubicBezTo>
                  <a:cubicBezTo>
                    <a:pt x="98822" y="771319"/>
                    <a:pt x="106808" y="765773"/>
                    <a:pt x="108694" y="764220"/>
                  </a:cubicBezTo>
                  <a:cubicBezTo>
                    <a:pt x="116015" y="758120"/>
                    <a:pt x="122781" y="748137"/>
                    <a:pt x="130434" y="731832"/>
                  </a:cubicBezTo>
                  <a:cubicBezTo>
                    <a:pt x="141637" y="708317"/>
                    <a:pt x="144299" y="706099"/>
                    <a:pt x="169921" y="697558"/>
                  </a:cubicBezTo>
                  <a:cubicBezTo>
                    <a:pt x="202532" y="686799"/>
                    <a:pt x="210185" y="678591"/>
                    <a:pt x="226934" y="636885"/>
                  </a:cubicBezTo>
                  <a:cubicBezTo>
                    <a:pt x="242351" y="598285"/>
                    <a:pt x="250449" y="586195"/>
                    <a:pt x="264092" y="581204"/>
                  </a:cubicBezTo>
                  <a:cubicBezTo>
                    <a:pt x="267641" y="579762"/>
                    <a:pt x="270747" y="578874"/>
                    <a:pt x="270969" y="579096"/>
                  </a:cubicBezTo>
                  <a:cubicBezTo>
                    <a:pt x="271191" y="579318"/>
                    <a:pt x="270525" y="583977"/>
                    <a:pt x="269416" y="589412"/>
                  </a:cubicBezTo>
                  <a:close/>
                  <a:moveTo>
                    <a:pt x="1164978" y="363358"/>
                  </a:moveTo>
                  <a:cubicBezTo>
                    <a:pt x="1163758" y="367019"/>
                    <a:pt x="1161539" y="374228"/>
                    <a:pt x="1160098" y="379331"/>
                  </a:cubicBezTo>
                  <a:cubicBezTo>
                    <a:pt x="1158323" y="385431"/>
                    <a:pt x="1154441" y="393639"/>
                    <a:pt x="1148673" y="403511"/>
                  </a:cubicBezTo>
                  <a:cubicBezTo>
                    <a:pt x="1138136" y="421369"/>
                    <a:pt x="1134475" y="429466"/>
                    <a:pt x="1129595" y="446880"/>
                  </a:cubicBezTo>
                  <a:cubicBezTo>
                    <a:pt x="1122718" y="470284"/>
                    <a:pt x="1119723" y="473723"/>
                    <a:pt x="1098426" y="480378"/>
                  </a:cubicBezTo>
                  <a:cubicBezTo>
                    <a:pt x="1078572" y="486701"/>
                    <a:pt x="1070918" y="493245"/>
                    <a:pt x="1064485" y="508884"/>
                  </a:cubicBezTo>
                  <a:cubicBezTo>
                    <a:pt x="1058718" y="523304"/>
                    <a:pt x="1053615" y="532954"/>
                    <a:pt x="1040083" y="555027"/>
                  </a:cubicBezTo>
                  <a:cubicBezTo>
                    <a:pt x="1025109" y="579318"/>
                    <a:pt x="1022558" y="584753"/>
                    <a:pt x="1020561" y="597398"/>
                  </a:cubicBezTo>
                  <a:cubicBezTo>
                    <a:pt x="1019785" y="602944"/>
                    <a:pt x="1018121" y="608933"/>
                    <a:pt x="1017012" y="610930"/>
                  </a:cubicBezTo>
                  <a:cubicBezTo>
                    <a:pt x="1014793" y="615145"/>
                    <a:pt x="1001705" y="631783"/>
                    <a:pt x="991944" y="642542"/>
                  </a:cubicBezTo>
                  <a:lnTo>
                    <a:pt x="984956" y="650306"/>
                  </a:lnTo>
                  <a:lnTo>
                    <a:pt x="978301" y="644317"/>
                  </a:lnTo>
                  <a:cubicBezTo>
                    <a:pt x="974752" y="640878"/>
                    <a:pt x="963549" y="630452"/>
                    <a:pt x="953455" y="620913"/>
                  </a:cubicBezTo>
                  <a:cubicBezTo>
                    <a:pt x="943472" y="611485"/>
                    <a:pt x="928165" y="597176"/>
                    <a:pt x="919514" y="589190"/>
                  </a:cubicBezTo>
                  <a:cubicBezTo>
                    <a:pt x="901545" y="572552"/>
                    <a:pt x="895888" y="566119"/>
                    <a:pt x="887347" y="553030"/>
                  </a:cubicBezTo>
                  <a:cubicBezTo>
                    <a:pt x="880470" y="542604"/>
                    <a:pt x="863610" y="509661"/>
                    <a:pt x="849413" y="479158"/>
                  </a:cubicBezTo>
                  <a:lnTo>
                    <a:pt x="840095" y="458971"/>
                  </a:lnTo>
                  <a:lnTo>
                    <a:pt x="844421" y="454534"/>
                  </a:lnTo>
                  <a:cubicBezTo>
                    <a:pt x="849524" y="449432"/>
                    <a:pt x="853738" y="447102"/>
                    <a:pt x="868713" y="441113"/>
                  </a:cubicBezTo>
                  <a:cubicBezTo>
                    <a:pt x="887569" y="433570"/>
                    <a:pt x="894446" y="428690"/>
                    <a:pt x="913081" y="409723"/>
                  </a:cubicBezTo>
                  <a:cubicBezTo>
                    <a:pt x="922508" y="400294"/>
                    <a:pt x="935708" y="387650"/>
                    <a:pt x="942585" y="381771"/>
                  </a:cubicBezTo>
                  <a:cubicBezTo>
                    <a:pt x="964547" y="362915"/>
                    <a:pt x="969982" y="356149"/>
                    <a:pt x="981851" y="332301"/>
                  </a:cubicBezTo>
                  <a:cubicBezTo>
                    <a:pt x="985510" y="325091"/>
                    <a:pt x="992720" y="312779"/>
                    <a:pt x="997933" y="305126"/>
                  </a:cubicBezTo>
                  <a:cubicBezTo>
                    <a:pt x="1011909" y="284273"/>
                    <a:pt x="1024332" y="272626"/>
                    <a:pt x="1040083" y="266304"/>
                  </a:cubicBezTo>
                  <a:cubicBezTo>
                    <a:pt x="1048069" y="262976"/>
                    <a:pt x="1053504" y="262644"/>
                    <a:pt x="1060603" y="265084"/>
                  </a:cubicBezTo>
                  <a:cubicBezTo>
                    <a:pt x="1068590" y="267968"/>
                    <a:pt x="1078794" y="275954"/>
                    <a:pt x="1100090" y="296363"/>
                  </a:cubicBezTo>
                  <a:cubicBezTo>
                    <a:pt x="1118503" y="314110"/>
                    <a:pt x="1157546" y="349604"/>
                    <a:pt x="1163980" y="354596"/>
                  </a:cubicBezTo>
                  <a:lnTo>
                    <a:pt x="1166642" y="356703"/>
                  </a:lnTo>
                  <a:lnTo>
                    <a:pt x="1164534" y="363469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46;p18"/>
            <p:cNvSpPr/>
            <p:nvPr/>
          </p:nvSpPr>
          <p:spPr>
            <a:xfrm>
              <a:off x="10836733" y="2807315"/>
              <a:ext cx="175532" cy="228765"/>
            </a:xfrm>
            <a:custGeom>
              <a:rect b="b" l="l" r="r" t="t"/>
              <a:pathLst>
                <a:path extrusionOk="0" h="228765" w="175532">
                  <a:moveTo>
                    <a:pt x="96397" y="143844"/>
                  </a:moveTo>
                  <a:cubicBezTo>
                    <a:pt x="98504" y="145618"/>
                    <a:pt x="105825" y="149833"/>
                    <a:pt x="112702" y="153272"/>
                  </a:cubicBezTo>
                  <a:cubicBezTo>
                    <a:pt x="129673" y="161924"/>
                    <a:pt x="136550" y="168689"/>
                    <a:pt x="145755" y="186547"/>
                  </a:cubicBezTo>
                  <a:cubicBezTo>
                    <a:pt x="149638" y="193979"/>
                    <a:pt x="154518" y="202964"/>
                    <a:pt x="156626" y="206291"/>
                  </a:cubicBezTo>
                  <a:cubicBezTo>
                    <a:pt x="158844" y="209730"/>
                    <a:pt x="162172" y="215608"/>
                    <a:pt x="164057" y="219380"/>
                  </a:cubicBezTo>
                  <a:cubicBezTo>
                    <a:pt x="165943" y="223151"/>
                    <a:pt x="168272" y="226922"/>
                    <a:pt x="169381" y="227809"/>
                  </a:cubicBezTo>
                  <a:cubicBezTo>
                    <a:pt x="171489" y="229584"/>
                    <a:pt x="174595" y="228808"/>
                    <a:pt x="175482" y="226146"/>
                  </a:cubicBezTo>
                  <a:cubicBezTo>
                    <a:pt x="176147" y="224371"/>
                    <a:pt x="170158" y="211837"/>
                    <a:pt x="163503" y="201522"/>
                  </a:cubicBezTo>
                  <a:cubicBezTo>
                    <a:pt x="161395" y="198194"/>
                    <a:pt x="157513" y="190984"/>
                    <a:pt x="154629" y="185438"/>
                  </a:cubicBezTo>
                  <a:cubicBezTo>
                    <a:pt x="143870" y="163920"/>
                    <a:pt x="134997" y="154825"/>
                    <a:pt x="115808" y="145618"/>
                  </a:cubicBezTo>
                  <a:cubicBezTo>
                    <a:pt x="97838" y="136967"/>
                    <a:pt x="97284" y="136190"/>
                    <a:pt x="78095" y="95483"/>
                  </a:cubicBezTo>
                  <a:cubicBezTo>
                    <a:pt x="71329" y="81063"/>
                    <a:pt x="64452" y="71524"/>
                    <a:pt x="44154" y="48009"/>
                  </a:cubicBezTo>
                  <a:cubicBezTo>
                    <a:pt x="20528" y="20723"/>
                    <a:pt x="18864" y="18727"/>
                    <a:pt x="12209" y="9188"/>
                  </a:cubicBezTo>
                  <a:cubicBezTo>
                    <a:pt x="6219" y="758"/>
                    <a:pt x="3113" y="-1461"/>
                    <a:pt x="784" y="869"/>
                  </a:cubicBezTo>
                  <a:cubicBezTo>
                    <a:pt x="-1324" y="2976"/>
                    <a:pt x="673" y="7635"/>
                    <a:pt x="8548" y="17950"/>
                  </a:cubicBezTo>
                  <a:cubicBezTo>
                    <a:pt x="13207" y="24162"/>
                    <a:pt x="20860" y="33590"/>
                    <a:pt x="25408" y="38581"/>
                  </a:cubicBezTo>
                  <a:cubicBezTo>
                    <a:pt x="39273" y="53888"/>
                    <a:pt x="57907" y="76848"/>
                    <a:pt x="63231" y="84946"/>
                  </a:cubicBezTo>
                  <a:cubicBezTo>
                    <a:pt x="65894" y="89160"/>
                    <a:pt x="71772" y="100585"/>
                    <a:pt x="75987" y="110124"/>
                  </a:cubicBezTo>
                  <a:cubicBezTo>
                    <a:pt x="84417" y="129091"/>
                    <a:pt x="90185" y="138852"/>
                    <a:pt x="96286" y="143733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Google Shape;147;p18"/>
            <p:cNvSpPr/>
            <p:nvPr/>
          </p:nvSpPr>
          <p:spPr>
            <a:xfrm>
              <a:off x="10956087" y="3049428"/>
              <a:ext cx="193007" cy="277219"/>
            </a:xfrm>
            <a:custGeom>
              <a:rect b="b" l="l" r="r" t="t"/>
              <a:pathLst>
                <a:path extrusionOk="0" h="277219" w="193007">
                  <a:moveTo>
                    <a:pt x="186790" y="1336"/>
                  </a:moveTo>
                  <a:cubicBezTo>
                    <a:pt x="186236" y="2112"/>
                    <a:pt x="184794" y="7104"/>
                    <a:pt x="183684" y="12317"/>
                  </a:cubicBezTo>
                  <a:cubicBezTo>
                    <a:pt x="178804" y="35499"/>
                    <a:pt x="159837" y="60899"/>
                    <a:pt x="111032" y="108706"/>
                  </a:cubicBezTo>
                  <a:cubicBezTo>
                    <a:pt x="97501" y="122127"/>
                    <a:pt x="83414" y="136990"/>
                    <a:pt x="79753" y="141759"/>
                  </a:cubicBezTo>
                  <a:cubicBezTo>
                    <a:pt x="67552" y="158175"/>
                    <a:pt x="53465" y="184796"/>
                    <a:pt x="42152" y="212304"/>
                  </a:cubicBezTo>
                  <a:cubicBezTo>
                    <a:pt x="31836" y="237594"/>
                    <a:pt x="28508" y="243029"/>
                    <a:pt x="12980" y="258779"/>
                  </a:cubicBezTo>
                  <a:cubicBezTo>
                    <a:pt x="-885" y="272977"/>
                    <a:pt x="-2771" y="276415"/>
                    <a:pt x="3219" y="277192"/>
                  </a:cubicBezTo>
                  <a:cubicBezTo>
                    <a:pt x="5548" y="277525"/>
                    <a:pt x="8765" y="274973"/>
                    <a:pt x="20301" y="262994"/>
                  </a:cubicBezTo>
                  <a:cubicBezTo>
                    <a:pt x="36273" y="246689"/>
                    <a:pt x="39711" y="241365"/>
                    <a:pt x="50581" y="214190"/>
                  </a:cubicBezTo>
                  <a:cubicBezTo>
                    <a:pt x="60232" y="190231"/>
                    <a:pt x="74097" y="164165"/>
                    <a:pt x="85410" y="148082"/>
                  </a:cubicBezTo>
                  <a:cubicBezTo>
                    <a:pt x="88072" y="144200"/>
                    <a:pt x="103712" y="127673"/>
                    <a:pt x="119906" y="111479"/>
                  </a:cubicBezTo>
                  <a:cubicBezTo>
                    <a:pt x="170375" y="60788"/>
                    <a:pt x="185903" y="39825"/>
                    <a:pt x="191338" y="14424"/>
                  </a:cubicBezTo>
                  <a:cubicBezTo>
                    <a:pt x="193224" y="5662"/>
                    <a:pt x="193445" y="3110"/>
                    <a:pt x="192336" y="1668"/>
                  </a:cubicBezTo>
                  <a:cubicBezTo>
                    <a:pt x="190562" y="-439"/>
                    <a:pt x="188344" y="-550"/>
                    <a:pt x="186790" y="1336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p18"/>
            <p:cNvSpPr/>
            <p:nvPr/>
          </p:nvSpPr>
          <p:spPr>
            <a:xfrm>
              <a:off x="10111956" y="3069580"/>
              <a:ext cx="151738" cy="304624"/>
            </a:xfrm>
            <a:custGeom>
              <a:rect b="b" l="l" r="r" t="t"/>
              <a:pathLst>
                <a:path extrusionOk="0" h="304624" w="151738">
                  <a:moveTo>
                    <a:pt x="260" y="280333"/>
                  </a:moveTo>
                  <a:cubicBezTo>
                    <a:pt x="-295" y="290982"/>
                    <a:pt x="-73" y="292534"/>
                    <a:pt x="2034" y="296084"/>
                  </a:cubicBezTo>
                  <a:cubicBezTo>
                    <a:pt x="5140" y="300964"/>
                    <a:pt x="12794" y="304514"/>
                    <a:pt x="20003" y="304625"/>
                  </a:cubicBezTo>
                  <a:cubicBezTo>
                    <a:pt x="32759" y="304625"/>
                    <a:pt x="65924" y="292534"/>
                    <a:pt x="84669" y="281110"/>
                  </a:cubicBezTo>
                  <a:cubicBezTo>
                    <a:pt x="101196" y="271127"/>
                    <a:pt x="111845" y="265914"/>
                    <a:pt x="129037" y="259813"/>
                  </a:cubicBezTo>
                  <a:cubicBezTo>
                    <a:pt x="143124" y="254822"/>
                    <a:pt x="144455" y="254045"/>
                    <a:pt x="147671" y="249498"/>
                  </a:cubicBezTo>
                  <a:cubicBezTo>
                    <a:pt x="149557" y="246947"/>
                    <a:pt x="151332" y="242621"/>
                    <a:pt x="151553" y="240070"/>
                  </a:cubicBezTo>
                  <a:cubicBezTo>
                    <a:pt x="152108" y="235855"/>
                    <a:pt x="151664" y="234967"/>
                    <a:pt x="146673" y="229532"/>
                  </a:cubicBezTo>
                  <a:cubicBezTo>
                    <a:pt x="143567" y="226205"/>
                    <a:pt x="135692" y="216998"/>
                    <a:pt x="128926" y="208901"/>
                  </a:cubicBezTo>
                  <a:cubicBezTo>
                    <a:pt x="122271" y="200804"/>
                    <a:pt x="112288" y="189047"/>
                    <a:pt x="106631" y="182946"/>
                  </a:cubicBezTo>
                  <a:cubicBezTo>
                    <a:pt x="93321" y="168416"/>
                    <a:pt x="86000" y="157213"/>
                    <a:pt x="74243" y="133920"/>
                  </a:cubicBezTo>
                  <a:cubicBezTo>
                    <a:pt x="63594" y="112512"/>
                    <a:pt x="60267" y="103195"/>
                    <a:pt x="54943" y="79569"/>
                  </a:cubicBezTo>
                  <a:cubicBezTo>
                    <a:pt x="50728" y="60713"/>
                    <a:pt x="45848" y="47736"/>
                    <a:pt x="37196" y="32318"/>
                  </a:cubicBezTo>
                  <a:cubicBezTo>
                    <a:pt x="28322" y="16678"/>
                    <a:pt x="22665" y="9690"/>
                    <a:pt x="14568" y="4477"/>
                  </a:cubicBezTo>
                  <a:cubicBezTo>
                    <a:pt x="7026" y="-403"/>
                    <a:pt x="3476" y="-1180"/>
                    <a:pt x="2367" y="1593"/>
                  </a:cubicBezTo>
                  <a:cubicBezTo>
                    <a:pt x="1702" y="3479"/>
                    <a:pt x="1923" y="5919"/>
                    <a:pt x="4142" y="18120"/>
                  </a:cubicBezTo>
                  <a:cubicBezTo>
                    <a:pt x="4807" y="22002"/>
                    <a:pt x="5917" y="37753"/>
                    <a:pt x="6582" y="52949"/>
                  </a:cubicBezTo>
                  <a:cubicBezTo>
                    <a:pt x="7913" y="83673"/>
                    <a:pt x="9244" y="94322"/>
                    <a:pt x="16232" y="129150"/>
                  </a:cubicBezTo>
                  <a:cubicBezTo>
                    <a:pt x="24107" y="168859"/>
                    <a:pt x="23775" y="181615"/>
                    <a:pt x="13681" y="217664"/>
                  </a:cubicBezTo>
                  <a:cubicBezTo>
                    <a:pt x="4475" y="250607"/>
                    <a:pt x="592" y="268132"/>
                    <a:pt x="38" y="280222"/>
                  </a:cubicBezTo>
                  <a:close/>
                  <a:moveTo>
                    <a:pt x="29764" y="170523"/>
                  </a:moveTo>
                  <a:cubicBezTo>
                    <a:pt x="29653" y="154440"/>
                    <a:pt x="29210" y="150225"/>
                    <a:pt x="24107" y="125268"/>
                  </a:cubicBezTo>
                  <a:cubicBezTo>
                    <a:pt x="17341" y="91216"/>
                    <a:pt x="15456" y="76131"/>
                    <a:pt x="13903" y="42966"/>
                  </a:cubicBezTo>
                  <a:cubicBezTo>
                    <a:pt x="13348" y="28657"/>
                    <a:pt x="12350" y="15680"/>
                    <a:pt x="12017" y="14016"/>
                  </a:cubicBezTo>
                  <a:cubicBezTo>
                    <a:pt x="11352" y="11132"/>
                    <a:pt x="11463" y="11354"/>
                    <a:pt x="15567" y="15236"/>
                  </a:cubicBezTo>
                  <a:cubicBezTo>
                    <a:pt x="18007" y="17455"/>
                    <a:pt x="22333" y="23001"/>
                    <a:pt x="25106" y="27659"/>
                  </a:cubicBezTo>
                  <a:cubicBezTo>
                    <a:pt x="36309" y="45628"/>
                    <a:pt x="41633" y="59049"/>
                    <a:pt x="48621" y="87223"/>
                  </a:cubicBezTo>
                  <a:cubicBezTo>
                    <a:pt x="54943" y="113067"/>
                    <a:pt x="55386" y="114176"/>
                    <a:pt x="66256" y="136249"/>
                  </a:cubicBezTo>
                  <a:cubicBezTo>
                    <a:pt x="79345" y="162537"/>
                    <a:pt x="86333" y="173518"/>
                    <a:pt x="98867" y="186939"/>
                  </a:cubicBezTo>
                  <a:cubicBezTo>
                    <a:pt x="111734" y="200582"/>
                    <a:pt x="142680" y="238184"/>
                    <a:pt x="142680" y="240181"/>
                  </a:cubicBezTo>
                  <a:cubicBezTo>
                    <a:pt x="142680" y="243841"/>
                    <a:pt x="137688" y="247945"/>
                    <a:pt x="130479" y="250163"/>
                  </a:cubicBezTo>
                  <a:cubicBezTo>
                    <a:pt x="113287" y="255487"/>
                    <a:pt x="97980" y="262808"/>
                    <a:pt x="77348" y="275453"/>
                  </a:cubicBezTo>
                  <a:cubicBezTo>
                    <a:pt x="64704" y="283106"/>
                    <a:pt x="34534" y="294753"/>
                    <a:pt x="23331" y="295973"/>
                  </a:cubicBezTo>
                  <a:cubicBezTo>
                    <a:pt x="16787" y="296638"/>
                    <a:pt x="10908" y="294864"/>
                    <a:pt x="9133" y="291536"/>
                  </a:cubicBezTo>
                  <a:cubicBezTo>
                    <a:pt x="6027" y="285879"/>
                    <a:pt x="9910" y="262808"/>
                    <a:pt x="20336" y="226094"/>
                  </a:cubicBezTo>
                  <a:cubicBezTo>
                    <a:pt x="28988" y="195480"/>
                    <a:pt x="29764" y="190489"/>
                    <a:pt x="29653" y="170634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49;p18"/>
            <p:cNvSpPr/>
            <p:nvPr/>
          </p:nvSpPr>
          <p:spPr>
            <a:xfrm>
              <a:off x="9653655" y="3276271"/>
              <a:ext cx="46667" cy="152006"/>
            </a:xfrm>
            <a:custGeom>
              <a:rect b="b" l="l" r="r" t="t"/>
              <a:pathLst>
                <a:path extrusionOk="0" h="152006" w="46667">
                  <a:moveTo>
                    <a:pt x="38954" y="2432"/>
                  </a:moveTo>
                  <a:cubicBezTo>
                    <a:pt x="37734" y="5759"/>
                    <a:pt x="34961" y="18515"/>
                    <a:pt x="31744" y="35375"/>
                  </a:cubicBezTo>
                  <a:cubicBezTo>
                    <a:pt x="28527" y="52900"/>
                    <a:pt x="20097" y="78190"/>
                    <a:pt x="11778" y="95604"/>
                  </a:cubicBezTo>
                  <a:cubicBezTo>
                    <a:pt x="2794" y="114238"/>
                    <a:pt x="1241" y="119784"/>
                    <a:pt x="354" y="135978"/>
                  </a:cubicBezTo>
                  <a:cubicBezTo>
                    <a:pt x="-312" y="147292"/>
                    <a:pt x="-90" y="149400"/>
                    <a:pt x="1463" y="150731"/>
                  </a:cubicBezTo>
                  <a:cubicBezTo>
                    <a:pt x="2572" y="151729"/>
                    <a:pt x="4347" y="152173"/>
                    <a:pt x="5456" y="151951"/>
                  </a:cubicBezTo>
                  <a:cubicBezTo>
                    <a:pt x="7342" y="151618"/>
                    <a:pt x="7674" y="149843"/>
                    <a:pt x="8451" y="138419"/>
                  </a:cubicBezTo>
                  <a:cubicBezTo>
                    <a:pt x="9227" y="123001"/>
                    <a:pt x="11556" y="115126"/>
                    <a:pt x="19986" y="97822"/>
                  </a:cubicBezTo>
                  <a:cubicBezTo>
                    <a:pt x="28416" y="80741"/>
                    <a:pt x="37179" y="52567"/>
                    <a:pt x="40728" y="31825"/>
                  </a:cubicBezTo>
                  <a:cubicBezTo>
                    <a:pt x="42281" y="22397"/>
                    <a:pt x="44388" y="12193"/>
                    <a:pt x="45498" y="9309"/>
                  </a:cubicBezTo>
                  <a:cubicBezTo>
                    <a:pt x="46496" y="6314"/>
                    <a:pt x="46939" y="3097"/>
                    <a:pt x="46496" y="1988"/>
                  </a:cubicBezTo>
                  <a:cubicBezTo>
                    <a:pt x="45387" y="-1007"/>
                    <a:pt x="40285" y="-452"/>
                    <a:pt x="39065" y="2542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BLANK_1_1_1_1_1_2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19"/>
          <p:cNvPicPr preferRelativeResize="0"/>
          <p:nvPr/>
        </p:nvPicPr>
        <p:blipFill>
          <a:blip r:embed="rId2">
            <a:alphaModFix amt="11000"/>
          </a:blip>
          <a:stretch>
            <a:fillRect/>
          </a:stretch>
        </p:blipFill>
        <p:spPr>
          <a:xfrm rot="10800000">
            <a:off x="0" y="-12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2" name="Google Shape;152;p19"/>
          <p:cNvCxnSpPr/>
          <p:nvPr/>
        </p:nvCxnSpPr>
        <p:spPr>
          <a:xfrm>
            <a:off x="-204850" y="337975"/>
            <a:ext cx="9719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3" name="Google Shape;153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154" name="Google Shape;154;p19"/>
          <p:cNvGrpSpPr/>
          <p:nvPr/>
        </p:nvGrpSpPr>
        <p:grpSpPr>
          <a:xfrm>
            <a:off x="7738837" y="4026560"/>
            <a:ext cx="3016226" cy="1154885"/>
            <a:chOff x="4398987" y="1030106"/>
            <a:chExt cx="2318212" cy="887622"/>
          </a:xfrm>
        </p:grpSpPr>
        <p:sp>
          <p:nvSpPr>
            <p:cNvPr id="155" name="Google Shape;155;p19"/>
            <p:cNvSpPr/>
            <p:nvPr/>
          </p:nvSpPr>
          <p:spPr>
            <a:xfrm>
              <a:off x="4398987" y="1030106"/>
              <a:ext cx="2318212" cy="887622"/>
            </a:xfrm>
            <a:custGeom>
              <a:rect b="b" l="l" r="r" t="t"/>
              <a:pathLst>
                <a:path extrusionOk="0" h="887622" w="2318212">
                  <a:moveTo>
                    <a:pt x="188008" y="887618"/>
                  </a:moveTo>
                  <a:cubicBezTo>
                    <a:pt x="188674" y="887618"/>
                    <a:pt x="668289" y="887285"/>
                    <a:pt x="1253720" y="886952"/>
                  </a:cubicBezTo>
                  <a:lnTo>
                    <a:pt x="2318213" y="886287"/>
                  </a:lnTo>
                  <a:lnTo>
                    <a:pt x="2318213" y="877968"/>
                  </a:lnTo>
                  <a:lnTo>
                    <a:pt x="2281609" y="877635"/>
                  </a:lnTo>
                  <a:lnTo>
                    <a:pt x="2245117" y="877413"/>
                  </a:lnTo>
                  <a:lnTo>
                    <a:pt x="2236465" y="870758"/>
                  </a:lnTo>
                  <a:cubicBezTo>
                    <a:pt x="2228146" y="864435"/>
                    <a:pt x="2218829" y="853898"/>
                    <a:pt x="2198753" y="828387"/>
                  </a:cubicBezTo>
                  <a:cubicBezTo>
                    <a:pt x="2187217" y="813634"/>
                    <a:pt x="2182226" y="806092"/>
                    <a:pt x="2172354" y="787679"/>
                  </a:cubicBezTo>
                  <a:cubicBezTo>
                    <a:pt x="2167584" y="778917"/>
                    <a:pt x="2160707" y="766272"/>
                    <a:pt x="2156936" y="759839"/>
                  </a:cubicBezTo>
                  <a:cubicBezTo>
                    <a:pt x="2146510" y="741648"/>
                    <a:pt x="2140187" y="728559"/>
                    <a:pt x="2133088" y="710369"/>
                  </a:cubicBezTo>
                  <a:cubicBezTo>
                    <a:pt x="2124991" y="689183"/>
                    <a:pt x="2120000" y="679533"/>
                    <a:pt x="2110350" y="665224"/>
                  </a:cubicBezTo>
                  <a:cubicBezTo>
                    <a:pt x="2092270" y="638604"/>
                    <a:pt x="2068977" y="613314"/>
                    <a:pt x="2037809" y="586583"/>
                  </a:cubicBezTo>
                  <a:cubicBezTo>
                    <a:pt x="2000096" y="554083"/>
                    <a:pt x="1990335" y="545099"/>
                    <a:pt x="1979576" y="532787"/>
                  </a:cubicBezTo>
                  <a:cubicBezTo>
                    <a:pt x="1959278" y="509272"/>
                    <a:pt x="1952179" y="495962"/>
                    <a:pt x="1935652" y="450596"/>
                  </a:cubicBezTo>
                  <a:cubicBezTo>
                    <a:pt x="1929995" y="434956"/>
                    <a:pt x="1922786" y="416433"/>
                    <a:pt x="1919680" y="409556"/>
                  </a:cubicBezTo>
                  <a:cubicBezTo>
                    <a:pt x="1902376" y="370623"/>
                    <a:pt x="1874314" y="337125"/>
                    <a:pt x="1848026" y="324037"/>
                  </a:cubicBezTo>
                  <a:cubicBezTo>
                    <a:pt x="1840262" y="320155"/>
                    <a:pt x="1838931" y="319933"/>
                    <a:pt x="1832719" y="320598"/>
                  </a:cubicBezTo>
                  <a:cubicBezTo>
                    <a:pt x="1815859" y="322484"/>
                    <a:pt x="1801329" y="334685"/>
                    <a:pt x="1770937" y="372509"/>
                  </a:cubicBezTo>
                  <a:cubicBezTo>
                    <a:pt x="1742985" y="407337"/>
                    <a:pt x="1672884" y="488197"/>
                    <a:pt x="1662680" y="497514"/>
                  </a:cubicBezTo>
                  <a:cubicBezTo>
                    <a:pt x="1660462" y="499400"/>
                    <a:pt x="1660128" y="499289"/>
                    <a:pt x="1651588" y="493410"/>
                  </a:cubicBezTo>
                  <a:cubicBezTo>
                    <a:pt x="1633508" y="480766"/>
                    <a:pt x="1622527" y="467566"/>
                    <a:pt x="1590582" y="420426"/>
                  </a:cubicBezTo>
                  <a:cubicBezTo>
                    <a:pt x="1566180" y="384377"/>
                    <a:pt x="1543885" y="359420"/>
                    <a:pt x="1521479" y="342560"/>
                  </a:cubicBezTo>
                  <a:cubicBezTo>
                    <a:pt x="1515157" y="337680"/>
                    <a:pt x="1496412" y="325811"/>
                    <a:pt x="1479996" y="315829"/>
                  </a:cubicBezTo>
                  <a:cubicBezTo>
                    <a:pt x="1443614" y="293867"/>
                    <a:pt x="1432522" y="286768"/>
                    <a:pt x="1417326" y="275676"/>
                  </a:cubicBezTo>
                  <a:cubicBezTo>
                    <a:pt x="1403683" y="265804"/>
                    <a:pt x="1387822" y="249721"/>
                    <a:pt x="1379947" y="237742"/>
                  </a:cubicBezTo>
                  <a:cubicBezTo>
                    <a:pt x="1372737" y="226872"/>
                    <a:pt x="1358096" y="200140"/>
                    <a:pt x="1344674" y="173297"/>
                  </a:cubicBezTo>
                  <a:cubicBezTo>
                    <a:pt x="1338796" y="161318"/>
                    <a:pt x="1330144" y="145235"/>
                    <a:pt x="1325707" y="137249"/>
                  </a:cubicBezTo>
                  <a:cubicBezTo>
                    <a:pt x="1306740" y="103640"/>
                    <a:pt x="1260486" y="38752"/>
                    <a:pt x="1243072" y="21338"/>
                  </a:cubicBezTo>
                  <a:cubicBezTo>
                    <a:pt x="1224216" y="2371"/>
                    <a:pt x="1207800" y="-3951"/>
                    <a:pt x="1193935" y="2371"/>
                  </a:cubicBezTo>
                  <a:cubicBezTo>
                    <a:pt x="1184950" y="6364"/>
                    <a:pt x="1171751" y="21227"/>
                    <a:pt x="1151897" y="49623"/>
                  </a:cubicBezTo>
                  <a:cubicBezTo>
                    <a:pt x="1146240" y="57609"/>
                    <a:pt x="1138364" y="68257"/>
                    <a:pt x="1134261" y="73248"/>
                  </a:cubicBezTo>
                  <a:cubicBezTo>
                    <a:pt x="1130378" y="78129"/>
                    <a:pt x="1122836" y="87446"/>
                    <a:pt x="1117512" y="93879"/>
                  </a:cubicBezTo>
                  <a:cubicBezTo>
                    <a:pt x="1101428" y="113734"/>
                    <a:pt x="1090669" y="128375"/>
                    <a:pt x="1076804" y="150004"/>
                  </a:cubicBezTo>
                  <a:cubicBezTo>
                    <a:pt x="1056062" y="182171"/>
                    <a:pt x="1043418" y="197811"/>
                    <a:pt x="1009144" y="233638"/>
                  </a:cubicBezTo>
                  <a:cubicBezTo>
                    <a:pt x="1004707" y="238407"/>
                    <a:pt x="1000825" y="242067"/>
                    <a:pt x="1000714" y="241957"/>
                  </a:cubicBezTo>
                  <a:cubicBezTo>
                    <a:pt x="999272" y="239849"/>
                    <a:pt x="989954" y="228092"/>
                    <a:pt x="980305" y="216445"/>
                  </a:cubicBezTo>
                  <a:cubicBezTo>
                    <a:pt x="973538" y="208570"/>
                    <a:pt x="963777" y="196036"/>
                    <a:pt x="958342" y="188715"/>
                  </a:cubicBezTo>
                  <a:cubicBezTo>
                    <a:pt x="942259" y="167086"/>
                    <a:pt x="935715" y="162649"/>
                    <a:pt x="919742" y="162538"/>
                  </a:cubicBezTo>
                  <a:cubicBezTo>
                    <a:pt x="910647" y="162538"/>
                    <a:pt x="908872" y="162871"/>
                    <a:pt x="901441" y="166531"/>
                  </a:cubicBezTo>
                  <a:cubicBezTo>
                    <a:pt x="894342" y="169970"/>
                    <a:pt x="890682" y="173187"/>
                    <a:pt x="876040" y="188272"/>
                  </a:cubicBezTo>
                  <a:cubicBezTo>
                    <a:pt x="853080" y="212119"/>
                    <a:pt x="836109" y="229090"/>
                    <a:pt x="809822" y="254601"/>
                  </a:cubicBezTo>
                  <a:cubicBezTo>
                    <a:pt x="797288" y="266692"/>
                    <a:pt x="780872" y="284106"/>
                    <a:pt x="771998" y="294754"/>
                  </a:cubicBezTo>
                  <a:cubicBezTo>
                    <a:pt x="763346" y="305181"/>
                    <a:pt x="746819" y="323260"/>
                    <a:pt x="735506" y="334907"/>
                  </a:cubicBezTo>
                  <a:cubicBezTo>
                    <a:pt x="713987" y="356869"/>
                    <a:pt x="704559" y="367961"/>
                    <a:pt x="695242" y="382158"/>
                  </a:cubicBezTo>
                  <a:cubicBezTo>
                    <a:pt x="678050" y="408446"/>
                    <a:pt x="674278" y="414436"/>
                    <a:pt x="672504" y="417764"/>
                  </a:cubicBezTo>
                  <a:lnTo>
                    <a:pt x="670618" y="421535"/>
                  </a:lnTo>
                  <a:lnTo>
                    <a:pt x="658860" y="408779"/>
                  </a:lnTo>
                  <a:cubicBezTo>
                    <a:pt x="652538" y="401680"/>
                    <a:pt x="644552" y="394249"/>
                    <a:pt x="641557" y="392252"/>
                  </a:cubicBezTo>
                  <a:cubicBezTo>
                    <a:pt x="631352" y="385486"/>
                    <a:pt x="619262" y="383379"/>
                    <a:pt x="610943" y="386817"/>
                  </a:cubicBezTo>
                  <a:cubicBezTo>
                    <a:pt x="600961" y="390921"/>
                    <a:pt x="595637" y="397909"/>
                    <a:pt x="578000" y="429299"/>
                  </a:cubicBezTo>
                  <a:cubicBezTo>
                    <a:pt x="558146" y="464682"/>
                    <a:pt x="535851" y="501729"/>
                    <a:pt x="527532" y="512821"/>
                  </a:cubicBezTo>
                  <a:cubicBezTo>
                    <a:pt x="523539" y="518035"/>
                    <a:pt x="506346" y="536225"/>
                    <a:pt x="489487" y="553085"/>
                  </a:cubicBezTo>
                  <a:cubicBezTo>
                    <a:pt x="457653" y="584919"/>
                    <a:pt x="392543" y="653467"/>
                    <a:pt x="375351" y="673211"/>
                  </a:cubicBezTo>
                  <a:cubicBezTo>
                    <a:pt x="364370" y="685744"/>
                    <a:pt x="366145" y="685301"/>
                    <a:pt x="350727" y="680753"/>
                  </a:cubicBezTo>
                  <a:cubicBezTo>
                    <a:pt x="326657" y="673654"/>
                    <a:pt x="307247" y="677204"/>
                    <a:pt x="288057" y="692178"/>
                  </a:cubicBezTo>
                  <a:cubicBezTo>
                    <a:pt x="284619" y="694840"/>
                    <a:pt x="265985" y="712920"/>
                    <a:pt x="246795" y="732220"/>
                  </a:cubicBezTo>
                  <a:cubicBezTo>
                    <a:pt x="227717" y="751520"/>
                    <a:pt x="208306" y="769932"/>
                    <a:pt x="203981" y="773149"/>
                  </a:cubicBezTo>
                  <a:cubicBezTo>
                    <a:pt x="199544" y="776366"/>
                    <a:pt x="186233" y="784795"/>
                    <a:pt x="174587" y="791894"/>
                  </a:cubicBezTo>
                  <a:cubicBezTo>
                    <a:pt x="140202" y="812636"/>
                    <a:pt x="123453" y="826612"/>
                    <a:pt x="93394" y="859111"/>
                  </a:cubicBezTo>
                  <a:cubicBezTo>
                    <a:pt x="89179" y="863770"/>
                    <a:pt x="82524" y="869870"/>
                    <a:pt x="78753" y="872643"/>
                  </a:cubicBezTo>
                  <a:lnTo>
                    <a:pt x="71765" y="877968"/>
                  </a:lnTo>
                  <a:lnTo>
                    <a:pt x="35827" y="878300"/>
                  </a:lnTo>
                  <a:lnTo>
                    <a:pt x="0" y="878633"/>
                  </a:lnTo>
                  <a:lnTo>
                    <a:pt x="0" y="882182"/>
                  </a:lnTo>
                  <a:cubicBezTo>
                    <a:pt x="0" y="884068"/>
                    <a:pt x="111" y="885732"/>
                    <a:pt x="333" y="885843"/>
                  </a:cubicBezTo>
                  <a:cubicBezTo>
                    <a:pt x="555" y="885954"/>
                    <a:pt x="185457" y="887728"/>
                    <a:pt x="188341" y="887618"/>
                  </a:cubicBezTo>
                  <a:close/>
                  <a:moveTo>
                    <a:pt x="873489" y="877302"/>
                  </a:moveTo>
                  <a:lnTo>
                    <a:pt x="600517" y="877302"/>
                  </a:lnTo>
                  <a:lnTo>
                    <a:pt x="608170" y="868650"/>
                  </a:lnTo>
                  <a:cubicBezTo>
                    <a:pt x="617487" y="858113"/>
                    <a:pt x="625806" y="846910"/>
                    <a:pt x="643221" y="821177"/>
                  </a:cubicBezTo>
                  <a:cubicBezTo>
                    <a:pt x="668510" y="783908"/>
                    <a:pt x="674833" y="778806"/>
                    <a:pt x="735838" y="748081"/>
                  </a:cubicBezTo>
                  <a:cubicBezTo>
                    <a:pt x="776213" y="727672"/>
                    <a:pt x="788303" y="720795"/>
                    <a:pt x="800504" y="711034"/>
                  </a:cubicBezTo>
                  <a:cubicBezTo>
                    <a:pt x="817475" y="697502"/>
                    <a:pt x="823243" y="689516"/>
                    <a:pt x="832116" y="667332"/>
                  </a:cubicBezTo>
                  <a:cubicBezTo>
                    <a:pt x="838106" y="652691"/>
                    <a:pt x="843208" y="644372"/>
                    <a:pt x="850973" y="637273"/>
                  </a:cubicBezTo>
                  <a:cubicBezTo>
                    <a:pt x="863839" y="625626"/>
                    <a:pt x="872935" y="624295"/>
                    <a:pt x="889573" y="632171"/>
                  </a:cubicBezTo>
                  <a:cubicBezTo>
                    <a:pt x="915417" y="644483"/>
                    <a:pt x="932609" y="663893"/>
                    <a:pt x="957899" y="709592"/>
                  </a:cubicBezTo>
                  <a:cubicBezTo>
                    <a:pt x="979417" y="748414"/>
                    <a:pt x="994835" y="770043"/>
                    <a:pt x="1016131" y="791118"/>
                  </a:cubicBezTo>
                  <a:cubicBezTo>
                    <a:pt x="1031216" y="805981"/>
                    <a:pt x="1043196" y="813856"/>
                    <a:pt x="1078912" y="832823"/>
                  </a:cubicBezTo>
                  <a:cubicBezTo>
                    <a:pt x="1124278" y="856671"/>
                    <a:pt x="1137588" y="865101"/>
                    <a:pt x="1143688" y="873864"/>
                  </a:cubicBezTo>
                  <a:lnTo>
                    <a:pt x="1146129" y="877302"/>
                  </a:lnTo>
                  <a:lnTo>
                    <a:pt x="873267" y="877302"/>
                  </a:lnTo>
                  <a:close/>
                  <a:moveTo>
                    <a:pt x="1239301" y="877191"/>
                  </a:moveTo>
                  <a:cubicBezTo>
                    <a:pt x="1215231" y="877302"/>
                    <a:pt x="1211239" y="877080"/>
                    <a:pt x="1211239" y="875527"/>
                  </a:cubicBezTo>
                  <a:cubicBezTo>
                    <a:pt x="1211239" y="874529"/>
                    <a:pt x="1209464" y="873087"/>
                    <a:pt x="1207245" y="872089"/>
                  </a:cubicBezTo>
                  <a:cubicBezTo>
                    <a:pt x="1205138" y="871312"/>
                    <a:pt x="1198594" y="866987"/>
                    <a:pt x="1192826" y="862883"/>
                  </a:cubicBezTo>
                  <a:cubicBezTo>
                    <a:pt x="1187058" y="858779"/>
                    <a:pt x="1176853" y="851791"/>
                    <a:pt x="1170309" y="847243"/>
                  </a:cubicBezTo>
                  <a:cubicBezTo>
                    <a:pt x="1143910" y="829607"/>
                    <a:pt x="1100874" y="792893"/>
                    <a:pt x="1077802" y="768490"/>
                  </a:cubicBezTo>
                  <a:cubicBezTo>
                    <a:pt x="1051737" y="740760"/>
                    <a:pt x="1045969" y="734105"/>
                    <a:pt x="1040977" y="727006"/>
                  </a:cubicBezTo>
                  <a:cubicBezTo>
                    <a:pt x="1036208" y="719908"/>
                    <a:pt x="1031771" y="710590"/>
                    <a:pt x="1031771" y="707596"/>
                  </a:cubicBezTo>
                  <a:cubicBezTo>
                    <a:pt x="1031771" y="704601"/>
                    <a:pt x="1038093" y="705710"/>
                    <a:pt x="1045414" y="709592"/>
                  </a:cubicBezTo>
                  <a:cubicBezTo>
                    <a:pt x="1049296" y="711478"/>
                    <a:pt x="1059390" y="718355"/>
                    <a:pt x="1067709" y="724677"/>
                  </a:cubicBezTo>
                  <a:cubicBezTo>
                    <a:pt x="1076250" y="731000"/>
                    <a:pt x="1091334" y="742313"/>
                    <a:pt x="1101318" y="749856"/>
                  </a:cubicBezTo>
                  <a:cubicBezTo>
                    <a:pt x="1111300" y="757287"/>
                    <a:pt x="1125720" y="768823"/>
                    <a:pt x="1133151" y="775589"/>
                  </a:cubicBezTo>
                  <a:cubicBezTo>
                    <a:pt x="1146018" y="787014"/>
                    <a:pt x="1154448" y="793447"/>
                    <a:pt x="1173969" y="806647"/>
                  </a:cubicBezTo>
                  <a:cubicBezTo>
                    <a:pt x="1178406" y="809752"/>
                    <a:pt x="1188056" y="817073"/>
                    <a:pt x="1195266" y="822952"/>
                  </a:cubicBezTo>
                  <a:cubicBezTo>
                    <a:pt x="1202365" y="828719"/>
                    <a:pt x="1215120" y="838258"/>
                    <a:pt x="1223772" y="844248"/>
                  </a:cubicBezTo>
                  <a:cubicBezTo>
                    <a:pt x="1232313" y="850016"/>
                    <a:pt x="1244292" y="858889"/>
                    <a:pt x="1250393" y="863992"/>
                  </a:cubicBezTo>
                  <a:cubicBezTo>
                    <a:pt x="1256493" y="868983"/>
                    <a:pt x="1262816" y="873974"/>
                    <a:pt x="1264369" y="875084"/>
                  </a:cubicBezTo>
                  <a:cubicBezTo>
                    <a:pt x="1267253" y="876969"/>
                    <a:pt x="1266032" y="877080"/>
                    <a:pt x="1239301" y="877080"/>
                  </a:cubicBezTo>
                  <a:close/>
                  <a:moveTo>
                    <a:pt x="2108908" y="877302"/>
                  </a:moveTo>
                  <a:lnTo>
                    <a:pt x="2071306" y="877302"/>
                  </a:lnTo>
                  <a:lnTo>
                    <a:pt x="2067202" y="868207"/>
                  </a:lnTo>
                  <a:cubicBezTo>
                    <a:pt x="2064984" y="863215"/>
                    <a:pt x="2053337" y="844359"/>
                    <a:pt x="2041691" y="826279"/>
                  </a:cubicBezTo>
                  <a:cubicBezTo>
                    <a:pt x="2018398" y="790785"/>
                    <a:pt x="2012741" y="780691"/>
                    <a:pt x="2006308" y="763721"/>
                  </a:cubicBezTo>
                  <a:cubicBezTo>
                    <a:pt x="2003978" y="757731"/>
                    <a:pt x="1998432" y="743866"/>
                    <a:pt x="1993885" y="733107"/>
                  </a:cubicBezTo>
                  <a:cubicBezTo>
                    <a:pt x="1989337" y="722348"/>
                    <a:pt x="1984789" y="709038"/>
                    <a:pt x="1983458" y="703603"/>
                  </a:cubicBezTo>
                  <a:cubicBezTo>
                    <a:pt x="1980796" y="692067"/>
                    <a:pt x="1979021" y="668330"/>
                    <a:pt x="1980796" y="668330"/>
                  </a:cubicBezTo>
                  <a:cubicBezTo>
                    <a:pt x="1981462" y="668330"/>
                    <a:pt x="1985233" y="673654"/>
                    <a:pt x="1989226" y="680088"/>
                  </a:cubicBezTo>
                  <a:cubicBezTo>
                    <a:pt x="1997545" y="693287"/>
                    <a:pt x="2005309" y="703492"/>
                    <a:pt x="2021393" y="721461"/>
                  </a:cubicBezTo>
                  <a:cubicBezTo>
                    <a:pt x="2027493" y="728338"/>
                    <a:pt x="2040803" y="743866"/>
                    <a:pt x="2050786" y="756289"/>
                  </a:cubicBezTo>
                  <a:cubicBezTo>
                    <a:pt x="2060769" y="768601"/>
                    <a:pt x="2072970" y="783243"/>
                    <a:pt x="2077740" y="788788"/>
                  </a:cubicBezTo>
                  <a:cubicBezTo>
                    <a:pt x="2082620" y="794334"/>
                    <a:pt x="2091050" y="805094"/>
                    <a:pt x="2096485" y="812636"/>
                  </a:cubicBezTo>
                  <a:cubicBezTo>
                    <a:pt x="2102031" y="820290"/>
                    <a:pt x="2110794" y="831381"/>
                    <a:pt x="2116007" y="837260"/>
                  </a:cubicBezTo>
                  <a:cubicBezTo>
                    <a:pt x="2121220" y="843250"/>
                    <a:pt x="2129095" y="853344"/>
                    <a:pt x="2133643" y="859666"/>
                  </a:cubicBezTo>
                  <a:cubicBezTo>
                    <a:pt x="2138080" y="865988"/>
                    <a:pt x="2142406" y="871645"/>
                    <a:pt x="2142960" y="871978"/>
                  </a:cubicBezTo>
                  <a:cubicBezTo>
                    <a:pt x="2143515" y="872311"/>
                    <a:pt x="2144735" y="873753"/>
                    <a:pt x="2145290" y="875084"/>
                  </a:cubicBezTo>
                  <a:cubicBezTo>
                    <a:pt x="2146621" y="877302"/>
                    <a:pt x="2145844" y="877302"/>
                    <a:pt x="2109019" y="877302"/>
                  </a:cubicBezTo>
                  <a:close/>
                  <a:moveTo>
                    <a:pt x="1862667" y="343448"/>
                  </a:moveTo>
                  <a:cubicBezTo>
                    <a:pt x="1864553" y="344779"/>
                    <a:pt x="1869433" y="349326"/>
                    <a:pt x="1873426" y="353763"/>
                  </a:cubicBezTo>
                  <a:cubicBezTo>
                    <a:pt x="1897274" y="379275"/>
                    <a:pt x="1908921" y="401126"/>
                    <a:pt x="1930772" y="461577"/>
                  </a:cubicBezTo>
                  <a:cubicBezTo>
                    <a:pt x="1934987" y="473556"/>
                    <a:pt x="1940533" y="487532"/>
                    <a:pt x="1943084" y="492856"/>
                  </a:cubicBezTo>
                  <a:cubicBezTo>
                    <a:pt x="1956727" y="522360"/>
                    <a:pt x="1975916" y="544877"/>
                    <a:pt x="2018176" y="580926"/>
                  </a:cubicBezTo>
                  <a:cubicBezTo>
                    <a:pt x="2049677" y="607879"/>
                    <a:pt x="2056887" y="614423"/>
                    <a:pt x="2069310" y="628177"/>
                  </a:cubicBezTo>
                  <a:cubicBezTo>
                    <a:pt x="2099813" y="661786"/>
                    <a:pt x="2113234" y="682528"/>
                    <a:pt x="2124991" y="713807"/>
                  </a:cubicBezTo>
                  <a:cubicBezTo>
                    <a:pt x="2131646" y="731443"/>
                    <a:pt x="2138080" y="744975"/>
                    <a:pt x="2150059" y="765828"/>
                  </a:cubicBezTo>
                  <a:cubicBezTo>
                    <a:pt x="2155605" y="775478"/>
                    <a:pt x="2163369" y="789565"/>
                    <a:pt x="2167362" y="796997"/>
                  </a:cubicBezTo>
                  <a:cubicBezTo>
                    <a:pt x="2171356" y="804428"/>
                    <a:pt x="2177900" y="815076"/>
                    <a:pt x="2181893" y="820622"/>
                  </a:cubicBezTo>
                  <a:cubicBezTo>
                    <a:pt x="2193540" y="837038"/>
                    <a:pt x="2215058" y="863215"/>
                    <a:pt x="2222711" y="870425"/>
                  </a:cubicBezTo>
                  <a:lnTo>
                    <a:pt x="2229921" y="877302"/>
                  </a:lnTo>
                  <a:lnTo>
                    <a:pt x="2158267" y="877302"/>
                  </a:lnTo>
                  <a:lnTo>
                    <a:pt x="2152499" y="870425"/>
                  </a:lnTo>
                  <a:cubicBezTo>
                    <a:pt x="2149172" y="866765"/>
                    <a:pt x="2143071" y="858779"/>
                    <a:pt x="2138634" y="852678"/>
                  </a:cubicBezTo>
                  <a:cubicBezTo>
                    <a:pt x="2134419" y="846688"/>
                    <a:pt x="2126988" y="837371"/>
                    <a:pt x="2122218" y="832047"/>
                  </a:cubicBezTo>
                  <a:cubicBezTo>
                    <a:pt x="2117449" y="826723"/>
                    <a:pt x="2110239" y="817517"/>
                    <a:pt x="2106024" y="811749"/>
                  </a:cubicBezTo>
                  <a:cubicBezTo>
                    <a:pt x="2097483" y="799659"/>
                    <a:pt x="2092159" y="793003"/>
                    <a:pt x="2081844" y="781024"/>
                  </a:cubicBezTo>
                  <a:cubicBezTo>
                    <a:pt x="2077850" y="776366"/>
                    <a:pt x="2066204" y="762612"/>
                    <a:pt x="2056221" y="750189"/>
                  </a:cubicBezTo>
                  <a:cubicBezTo>
                    <a:pt x="2046017" y="737766"/>
                    <a:pt x="2033039" y="722459"/>
                    <a:pt x="2027271" y="715915"/>
                  </a:cubicBezTo>
                  <a:cubicBezTo>
                    <a:pt x="2008193" y="694507"/>
                    <a:pt x="1998432" y="681419"/>
                    <a:pt x="1990224" y="666112"/>
                  </a:cubicBezTo>
                  <a:cubicBezTo>
                    <a:pt x="1986342" y="659124"/>
                    <a:pt x="1975139" y="658680"/>
                    <a:pt x="1972588" y="665446"/>
                  </a:cubicBezTo>
                  <a:cubicBezTo>
                    <a:pt x="1971035" y="669218"/>
                    <a:pt x="1972921" y="695838"/>
                    <a:pt x="1975583" y="706486"/>
                  </a:cubicBezTo>
                  <a:cubicBezTo>
                    <a:pt x="1977690" y="716136"/>
                    <a:pt x="2003091" y="779360"/>
                    <a:pt x="2009302" y="790674"/>
                  </a:cubicBezTo>
                  <a:cubicBezTo>
                    <a:pt x="2014072" y="799548"/>
                    <a:pt x="2020838" y="810196"/>
                    <a:pt x="2041913" y="842030"/>
                  </a:cubicBezTo>
                  <a:cubicBezTo>
                    <a:pt x="2048568" y="852345"/>
                    <a:pt x="2055889" y="864324"/>
                    <a:pt x="2058107" y="868983"/>
                  </a:cubicBezTo>
                  <a:lnTo>
                    <a:pt x="2061989" y="877302"/>
                  </a:lnTo>
                  <a:lnTo>
                    <a:pt x="1645376" y="877302"/>
                  </a:lnTo>
                  <a:lnTo>
                    <a:pt x="1646042" y="874640"/>
                  </a:lnTo>
                  <a:cubicBezTo>
                    <a:pt x="1646486" y="873198"/>
                    <a:pt x="1649924" y="865434"/>
                    <a:pt x="1653806" y="857337"/>
                  </a:cubicBezTo>
                  <a:cubicBezTo>
                    <a:pt x="1657799" y="848685"/>
                    <a:pt x="1661460" y="838924"/>
                    <a:pt x="1662569" y="833822"/>
                  </a:cubicBezTo>
                  <a:cubicBezTo>
                    <a:pt x="1663567" y="829052"/>
                    <a:pt x="1664898" y="813191"/>
                    <a:pt x="1665564" y="798439"/>
                  </a:cubicBezTo>
                  <a:cubicBezTo>
                    <a:pt x="1666784" y="771374"/>
                    <a:pt x="1667560" y="764497"/>
                    <a:pt x="1670999" y="754071"/>
                  </a:cubicBezTo>
                  <a:cubicBezTo>
                    <a:pt x="1676545" y="737322"/>
                    <a:pt x="1683200" y="728559"/>
                    <a:pt x="1712593" y="699720"/>
                  </a:cubicBezTo>
                  <a:cubicBezTo>
                    <a:pt x="1743873" y="669107"/>
                    <a:pt x="1756739" y="652358"/>
                    <a:pt x="1765946" y="630729"/>
                  </a:cubicBezTo>
                  <a:cubicBezTo>
                    <a:pt x="1773266" y="613647"/>
                    <a:pt x="1774597" y="605661"/>
                    <a:pt x="1776594" y="565619"/>
                  </a:cubicBezTo>
                  <a:cubicBezTo>
                    <a:pt x="1778258" y="532787"/>
                    <a:pt x="1782362" y="514263"/>
                    <a:pt x="1792344" y="495518"/>
                  </a:cubicBezTo>
                  <a:cubicBezTo>
                    <a:pt x="1795006" y="490416"/>
                    <a:pt x="1807540" y="472558"/>
                    <a:pt x="1820074" y="455920"/>
                  </a:cubicBezTo>
                  <a:cubicBezTo>
                    <a:pt x="1849246" y="417209"/>
                    <a:pt x="1854903" y="407337"/>
                    <a:pt x="1860116" y="386595"/>
                  </a:cubicBezTo>
                  <a:cubicBezTo>
                    <a:pt x="1862445" y="376834"/>
                    <a:pt x="1863000" y="349659"/>
                    <a:pt x="1860671" y="344446"/>
                  </a:cubicBezTo>
                  <a:lnTo>
                    <a:pt x="1859229" y="341118"/>
                  </a:lnTo>
                  <a:lnTo>
                    <a:pt x="1862556" y="343448"/>
                  </a:lnTo>
                  <a:close/>
                  <a:moveTo>
                    <a:pt x="1673772" y="497847"/>
                  </a:moveTo>
                  <a:cubicBezTo>
                    <a:pt x="1695179" y="475663"/>
                    <a:pt x="1746202" y="416876"/>
                    <a:pt x="1775374" y="380827"/>
                  </a:cubicBezTo>
                  <a:cubicBezTo>
                    <a:pt x="1808650" y="339565"/>
                    <a:pt x="1820629" y="329361"/>
                    <a:pt x="1835048" y="329361"/>
                  </a:cubicBezTo>
                  <a:cubicBezTo>
                    <a:pt x="1840040" y="329361"/>
                    <a:pt x="1841371" y="329915"/>
                    <a:pt x="1844587" y="333132"/>
                  </a:cubicBezTo>
                  <a:cubicBezTo>
                    <a:pt x="1856345" y="344890"/>
                    <a:pt x="1857232" y="373950"/>
                    <a:pt x="1846584" y="400238"/>
                  </a:cubicBezTo>
                  <a:cubicBezTo>
                    <a:pt x="1842369" y="410776"/>
                    <a:pt x="1831610" y="426637"/>
                    <a:pt x="1810757" y="453590"/>
                  </a:cubicBezTo>
                  <a:cubicBezTo>
                    <a:pt x="1790902" y="479435"/>
                    <a:pt x="1783804" y="490748"/>
                    <a:pt x="1778368" y="505057"/>
                  </a:cubicBezTo>
                  <a:cubicBezTo>
                    <a:pt x="1772490" y="520808"/>
                    <a:pt x="1769717" y="536114"/>
                    <a:pt x="1768497" y="561404"/>
                  </a:cubicBezTo>
                  <a:cubicBezTo>
                    <a:pt x="1766722" y="594236"/>
                    <a:pt x="1765391" y="605328"/>
                    <a:pt x="1761842" y="616420"/>
                  </a:cubicBezTo>
                  <a:cubicBezTo>
                    <a:pt x="1754188" y="641044"/>
                    <a:pt x="1741100" y="659235"/>
                    <a:pt x="1706493" y="693620"/>
                  </a:cubicBezTo>
                  <a:cubicBezTo>
                    <a:pt x="1679096" y="720795"/>
                    <a:pt x="1675103" y="725232"/>
                    <a:pt x="1668891" y="736767"/>
                  </a:cubicBezTo>
                  <a:cubicBezTo>
                    <a:pt x="1660572" y="752074"/>
                    <a:pt x="1658576" y="762944"/>
                    <a:pt x="1656357" y="807645"/>
                  </a:cubicBezTo>
                  <a:cubicBezTo>
                    <a:pt x="1655026" y="832491"/>
                    <a:pt x="1653917" y="837038"/>
                    <a:pt x="1645598" y="853676"/>
                  </a:cubicBezTo>
                  <a:cubicBezTo>
                    <a:pt x="1642492" y="859777"/>
                    <a:pt x="1639054" y="867763"/>
                    <a:pt x="1638056" y="870980"/>
                  </a:cubicBezTo>
                  <a:lnTo>
                    <a:pt x="1635948" y="877191"/>
                  </a:lnTo>
                  <a:lnTo>
                    <a:pt x="1480772" y="877191"/>
                  </a:lnTo>
                  <a:cubicBezTo>
                    <a:pt x="1333250" y="877191"/>
                    <a:pt x="1325596" y="877080"/>
                    <a:pt x="1326705" y="875084"/>
                  </a:cubicBezTo>
                  <a:cubicBezTo>
                    <a:pt x="1327371" y="873974"/>
                    <a:pt x="1328147" y="871645"/>
                    <a:pt x="1328480" y="869981"/>
                  </a:cubicBezTo>
                  <a:cubicBezTo>
                    <a:pt x="1329256" y="866210"/>
                    <a:pt x="1365194" y="828054"/>
                    <a:pt x="1394255" y="800102"/>
                  </a:cubicBezTo>
                  <a:cubicBezTo>
                    <a:pt x="1425867" y="769489"/>
                    <a:pt x="1434962" y="758840"/>
                    <a:pt x="1459587" y="722570"/>
                  </a:cubicBezTo>
                  <a:cubicBezTo>
                    <a:pt x="1487871" y="680864"/>
                    <a:pt x="1512939" y="653911"/>
                    <a:pt x="1558748" y="615754"/>
                  </a:cubicBezTo>
                  <a:cubicBezTo>
                    <a:pt x="1592911" y="587581"/>
                    <a:pt x="1599234" y="581259"/>
                    <a:pt x="1630402" y="545543"/>
                  </a:cubicBezTo>
                  <a:cubicBezTo>
                    <a:pt x="1643713" y="530347"/>
                    <a:pt x="1663235" y="508828"/>
                    <a:pt x="1673772" y="497958"/>
                  </a:cubicBezTo>
                  <a:close/>
                  <a:moveTo>
                    <a:pt x="1022010" y="232307"/>
                  </a:moveTo>
                  <a:cubicBezTo>
                    <a:pt x="1044749" y="208792"/>
                    <a:pt x="1063494" y="185831"/>
                    <a:pt x="1077470" y="164313"/>
                  </a:cubicBezTo>
                  <a:cubicBezTo>
                    <a:pt x="1097103" y="134365"/>
                    <a:pt x="1108083" y="119169"/>
                    <a:pt x="1126829" y="96209"/>
                  </a:cubicBezTo>
                  <a:cubicBezTo>
                    <a:pt x="1136257" y="84562"/>
                    <a:pt x="1148125" y="69366"/>
                    <a:pt x="1153006" y="62600"/>
                  </a:cubicBezTo>
                  <a:cubicBezTo>
                    <a:pt x="1176077" y="30655"/>
                    <a:pt x="1189055" y="14794"/>
                    <a:pt x="1194933" y="11688"/>
                  </a:cubicBezTo>
                  <a:cubicBezTo>
                    <a:pt x="1197928" y="10024"/>
                    <a:pt x="1202587" y="14350"/>
                    <a:pt x="1207356" y="23446"/>
                  </a:cubicBezTo>
                  <a:cubicBezTo>
                    <a:pt x="1214344" y="36534"/>
                    <a:pt x="1215010" y="52950"/>
                    <a:pt x="1209242" y="72694"/>
                  </a:cubicBezTo>
                  <a:cubicBezTo>
                    <a:pt x="1205914" y="84118"/>
                    <a:pt x="1203363" y="89775"/>
                    <a:pt x="1192715" y="107633"/>
                  </a:cubicBezTo>
                  <a:cubicBezTo>
                    <a:pt x="1173637" y="140133"/>
                    <a:pt x="1169200" y="152223"/>
                    <a:pt x="1169311" y="174739"/>
                  </a:cubicBezTo>
                  <a:cubicBezTo>
                    <a:pt x="1169422" y="196923"/>
                    <a:pt x="1173415" y="209013"/>
                    <a:pt x="1188944" y="233859"/>
                  </a:cubicBezTo>
                  <a:cubicBezTo>
                    <a:pt x="1201478" y="253825"/>
                    <a:pt x="1203918" y="259593"/>
                    <a:pt x="1209907" y="282664"/>
                  </a:cubicBezTo>
                  <a:cubicBezTo>
                    <a:pt x="1219224" y="317936"/>
                    <a:pt x="1229762" y="344113"/>
                    <a:pt x="1240632" y="358311"/>
                  </a:cubicBezTo>
                  <a:cubicBezTo>
                    <a:pt x="1252389" y="373729"/>
                    <a:pt x="1260708" y="402346"/>
                    <a:pt x="1260708" y="427414"/>
                  </a:cubicBezTo>
                  <a:cubicBezTo>
                    <a:pt x="1260708" y="434734"/>
                    <a:pt x="1259599" y="448155"/>
                    <a:pt x="1258268" y="457473"/>
                  </a:cubicBezTo>
                  <a:cubicBezTo>
                    <a:pt x="1256937" y="466679"/>
                    <a:pt x="1256050" y="476551"/>
                    <a:pt x="1256272" y="479435"/>
                  </a:cubicBezTo>
                  <a:cubicBezTo>
                    <a:pt x="1256604" y="484093"/>
                    <a:pt x="1256937" y="484648"/>
                    <a:pt x="1259488" y="484648"/>
                  </a:cubicBezTo>
                  <a:cubicBezTo>
                    <a:pt x="1262372" y="484648"/>
                    <a:pt x="1262594" y="484204"/>
                    <a:pt x="1265256" y="467566"/>
                  </a:cubicBezTo>
                  <a:cubicBezTo>
                    <a:pt x="1267474" y="454034"/>
                    <a:pt x="1268140" y="445937"/>
                    <a:pt x="1268251" y="428634"/>
                  </a:cubicBezTo>
                  <a:cubicBezTo>
                    <a:pt x="1268251" y="408003"/>
                    <a:pt x="1268140" y="406117"/>
                    <a:pt x="1264701" y="393472"/>
                  </a:cubicBezTo>
                  <a:cubicBezTo>
                    <a:pt x="1262816" y="386262"/>
                    <a:pt x="1261374" y="380273"/>
                    <a:pt x="1261596" y="380273"/>
                  </a:cubicBezTo>
                  <a:cubicBezTo>
                    <a:pt x="1262816" y="380273"/>
                    <a:pt x="1287107" y="400571"/>
                    <a:pt x="1299197" y="411552"/>
                  </a:cubicBezTo>
                  <a:cubicBezTo>
                    <a:pt x="1306407" y="418096"/>
                    <a:pt x="1314948" y="425750"/>
                    <a:pt x="1318053" y="428523"/>
                  </a:cubicBezTo>
                  <a:cubicBezTo>
                    <a:pt x="1339017" y="447046"/>
                    <a:pt x="1348335" y="457584"/>
                    <a:pt x="1365416" y="482208"/>
                  </a:cubicBezTo>
                  <a:cubicBezTo>
                    <a:pt x="1378505" y="501286"/>
                    <a:pt x="1386602" y="510270"/>
                    <a:pt x="1389929" y="509827"/>
                  </a:cubicBezTo>
                  <a:cubicBezTo>
                    <a:pt x="1394144" y="509272"/>
                    <a:pt x="1393479" y="504946"/>
                    <a:pt x="1387933" y="498180"/>
                  </a:cubicBezTo>
                  <a:cubicBezTo>
                    <a:pt x="1385049" y="494631"/>
                    <a:pt x="1378061" y="485202"/>
                    <a:pt x="1372293" y="476994"/>
                  </a:cubicBezTo>
                  <a:cubicBezTo>
                    <a:pt x="1352217" y="448266"/>
                    <a:pt x="1345673" y="440946"/>
                    <a:pt x="1323932" y="421978"/>
                  </a:cubicBezTo>
                  <a:cubicBezTo>
                    <a:pt x="1318719" y="417542"/>
                    <a:pt x="1310511" y="409999"/>
                    <a:pt x="1305409" y="405341"/>
                  </a:cubicBezTo>
                  <a:cubicBezTo>
                    <a:pt x="1300417" y="400682"/>
                    <a:pt x="1287773" y="390034"/>
                    <a:pt x="1277568" y="381493"/>
                  </a:cubicBezTo>
                  <a:cubicBezTo>
                    <a:pt x="1255162" y="363191"/>
                    <a:pt x="1245069" y="352099"/>
                    <a:pt x="1237859" y="337236"/>
                  </a:cubicBezTo>
                  <a:cubicBezTo>
                    <a:pt x="1232091" y="325590"/>
                    <a:pt x="1222552" y="297527"/>
                    <a:pt x="1217672" y="278671"/>
                  </a:cubicBezTo>
                  <a:cubicBezTo>
                    <a:pt x="1212347" y="257707"/>
                    <a:pt x="1208687" y="249610"/>
                    <a:pt x="1193159" y="223988"/>
                  </a:cubicBezTo>
                  <a:cubicBezTo>
                    <a:pt x="1178295" y="199696"/>
                    <a:pt x="1174191" y="180951"/>
                    <a:pt x="1178739" y="158878"/>
                  </a:cubicBezTo>
                  <a:cubicBezTo>
                    <a:pt x="1181290" y="146233"/>
                    <a:pt x="1185283" y="137692"/>
                    <a:pt x="1199481" y="112736"/>
                  </a:cubicBezTo>
                  <a:cubicBezTo>
                    <a:pt x="1216230" y="83231"/>
                    <a:pt x="1219557" y="73803"/>
                    <a:pt x="1220334" y="52285"/>
                  </a:cubicBezTo>
                  <a:cubicBezTo>
                    <a:pt x="1220777" y="38863"/>
                    <a:pt x="1220556" y="35758"/>
                    <a:pt x="1218337" y="28548"/>
                  </a:cubicBezTo>
                  <a:cubicBezTo>
                    <a:pt x="1216895" y="23889"/>
                    <a:pt x="1214012" y="17789"/>
                    <a:pt x="1211682" y="14905"/>
                  </a:cubicBezTo>
                  <a:cubicBezTo>
                    <a:pt x="1206580" y="8250"/>
                    <a:pt x="1208243" y="7806"/>
                    <a:pt x="1218670" y="13241"/>
                  </a:cubicBezTo>
                  <a:cubicBezTo>
                    <a:pt x="1233755" y="21227"/>
                    <a:pt x="1260597" y="53505"/>
                    <a:pt x="1294871" y="105082"/>
                  </a:cubicBezTo>
                  <a:cubicBezTo>
                    <a:pt x="1312508" y="131481"/>
                    <a:pt x="1320161" y="144680"/>
                    <a:pt x="1332140" y="168861"/>
                  </a:cubicBezTo>
                  <a:cubicBezTo>
                    <a:pt x="1336466" y="177623"/>
                    <a:pt x="1345673" y="195149"/>
                    <a:pt x="1352439" y="207793"/>
                  </a:cubicBezTo>
                  <a:cubicBezTo>
                    <a:pt x="1382830" y="264140"/>
                    <a:pt x="1392813" y="273569"/>
                    <a:pt x="1473673" y="321929"/>
                  </a:cubicBezTo>
                  <a:cubicBezTo>
                    <a:pt x="1489091" y="331136"/>
                    <a:pt x="1506062" y="341784"/>
                    <a:pt x="1511275" y="345555"/>
                  </a:cubicBezTo>
                  <a:cubicBezTo>
                    <a:pt x="1539338" y="365742"/>
                    <a:pt x="1556308" y="384821"/>
                    <a:pt x="1591359" y="436287"/>
                  </a:cubicBezTo>
                  <a:cubicBezTo>
                    <a:pt x="1617203" y="474000"/>
                    <a:pt x="1628517" y="487310"/>
                    <a:pt x="1645598" y="499178"/>
                  </a:cubicBezTo>
                  <a:cubicBezTo>
                    <a:pt x="1649813" y="502173"/>
                    <a:pt x="1653584" y="504724"/>
                    <a:pt x="1653917" y="504835"/>
                  </a:cubicBezTo>
                  <a:cubicBezTo>
                    <a:pt x="1654139" y="505057"/>
                    <a:pt x="1648482" y="511712"/>
                    <a:pt x="1641383" y="519698"/>
                  </a:cubicBezTo>
                  <a:cubicBezTo>
                    <a:pt x="1634284" y="527685"/>
                    <a:pt x="1621862" y="541882"/>
                    <a:pt x="1613654" y="551310"/>
                  </a:cubicBezTo>
                  <a:cubicBezTo>
                    <a:pt x="1594132" y="573716"/>
                    <a:pt x="1581819" y="585584"/>
                    <a:pt x="1552537" y="609987"/>
                  </a:cubicBezTo>
                  <a:cubicBezTo>
                    <a:pt x="1521258" y="635831"/>
                    <a:pt x="1506727" y="649918"/>
                    <a:pt x="1487982" y="672101"/>
                  </a:cubicBezTo>
                  <a:cubicBezTo>
                    <a:pt x="1471122" y="691956"/>
                    <a:pt x="1463025" y="702493"/>
                    <a:pt x="1449271" y="723013"/>
                  </a:cubicBezTo>
                  <a:lnTo>
                    <a:pt x="1439954" y="736656"/>
                  </a:lnTo>
                  <a:lnTo>
                    <a:pt x="1435850" y="732774"/>
                  </a:lnTo>
                  <a:cubicBezTo>
                    <a:pt x="1433520" y="730556"/>
                    <a:pt x="1426089" y="725010"/>
                    <a:pt x="1419212" y="720351"/>
                  </a:cubicBezTo>
                  <a:cubicBezTo>
                    <a:pt x="1401354" y="708261"/>
                    <a:pt x="1388709" y="697946"/>
                    <a:pt x="1372515" y="681751"/>
                  </a:cubicBezTo>
                  <a:cubicBezTo>
                    <a:pt x="1353770" y="663117"/>
                    <a:pt x="1340237" y="647255"/>
                    <a:pt x="1318830" y="618195"/>
                  </a:cubicBezTo>
                  <a:cubicBezTo>
                    <a:pt x="1270802" y="553640"/>
                    <a:pt x="1254164" y="534118"/>
                    <a:pt x="1200036" y="479213"/>
                  </a:cubicBezTo>
                  <a:cubicBezTo>
                    <a:pt x="1181845" y="460689"/>
                    <a:pt x="1162212" y="440502"/>
                    <a:pt x="1156666" y="434180"/>
                  </a:cubicBezTo>
                  <a:cubicBezTo>
                    <a:pt x="1142801" y="418984"/>
                    <a:pt x="1121394" y="392030"/>
                    <a:pt x="1108860" y="374172"/>
                  </a:cubicBezTo>
                  <a:cubicBezTo>
                    <a:pt x="1074364" y="325368"/>
                    <a:pt x="1043861" y="286768"/>
                    <a:pt x="1021566" y="264362"/>
                  </a:cubicBezTo>
                  <a:cubicBezTo>
                    <a:pt x="1013580" y="256265"/>
                    <a:pt x="1007036" y="249277"/>
                    <a:pt x="1007036" y="248723"/>
                  </a:cubicBezTo>
                  <a:cubicBezTo>
                    <a:pt x="1007036" y="248168"/>
                    <a:pt x="1013913" y="240847"/>
                    <a:pt x="1022121" y="232085"/>
                  </a:cubicBezTo>
                  <a:close/>
                  <a:moveTo>
                    <a:pt x="935382" y="175738"/>
                  </a:moveTo>
                  <a:cubicBezTo>
                    <a:pt x="937379" y="177069"/>
                    <a:pt x="944921" y="185720"/>
                    <a:pt x="952131" y="195370"/>
                  </a:cubicBezTo>
                  <a:cubicBezTo>
                    <a:pt x="959452" y="204909"/>
                    <a:pt x="969213" y="217332"/>
                    <a:pt x="974093" y="222878"/>
                  </a:cubicBezTo>
                  <a:cubicBezTo>
                    <a:pt x="978974" y="228535"/>
                    <a:pt x="987070" y="238740"/>
                    <a:pt x="992395" y="245506"/>
                  </a:cubicBezTo>
                  <a:cubicBezTo>
                    <a:pt x="997719" y="252383"/>
                    <a:pt x="1006814" y="262477"/>
                    <a:pt x="1012582" y="268133"/>
                  </a:cubicBezTo>
                  <a:cubicBezTo>
                    <a:pt x="1018350" y="273790"/>
                    <a:pt x="1026003" y="281777"/>
                    <a:pt x="1029663" y="285881"/>
                  </a:cubicBezTo>
                  <a:cubicBezTo>
                    <a:pt x="1045081" y="303739"/>
                    <a:pt x="1073588" y="340342"/>
                    <a:pt x="1092000" y="366075"/>
                  </a:cubicBezTo>
                  <a:cubicBezTo>
                    <a:pt x="1127494" y="415989"/>
                    <a:pt x="1138475" y="428966"/>
                    <a:pt x="1194601" y="486423"/>
                  </a:cubicBezTo>
                  <a:cubicBezTo>
                    <a:pt x="1248396" y="541328"/>
                    <a:pt x="1268584" y="564842"/>
                    <a:pt x="1303856" y="612760"/>
                  </a:cubicBezTo>
                  <a:cubicBezTo>
                    <a:pt x="1346227" y="670659"/>
                    <a:pt x="1376730" y="702050"/>
                    <a:pt x="1415663" y="728116"/>
                  </a:cubicBezTo>
                  <a:cubicBezTo>
                    <a:pt x="1423982" y="733662"/>
                    <a:pt x="1431524" y="739429"/>
                    <a:pt x="1432522" y="741093"/>
                  </a:cubicBezTo>
                  <a:cubicBezTo>
                    <a:pt x="1434408" y="743977"/>
                    <a:pt x="1434297" y="744199"/>
                    <a:pt x="1427531" y="753072"/>
                  </a:cubicBezTo>
                  <a:cubicBezTo>
                    <a:pt x="1423760" y="758064"/>
                    <a:pt x="1404127" y="778584"/>
                    <a:pt x="1384051" y="798771"/>
                  </a:cubicBezTo>
                  <a:cubicBezTo>
                    <a:pt x="1328591" y="854120"/>
                    <a:pt x="1317499" y="867097"/>
                    <a:pt x="1318830" y="874418"/>
                  </a:cubicBezTo>
                  <a:lnTo>
                    <a:pt x="1319274" y="877302"/>
                  </a:lnTo>
                  <a:lnTo>
                    <a:pt x="1299974" y="877302"/>
                  </a:lnTo>
                  <a:cubicBezTo>
                    <a:pt x="1285221" y="877302"/>
                    <a:pt x="1280452" y="876969"/>
                    <a:pt x="1279787" y="875749"/>
                  </a:cubicBezTo>
                  <a:cubicBezTo>
                    <a:pt x="1279343" y="874751"/>
                    <a:pt x="1275683" y="871978"/>
                    <a:pt x="1271800" y="869427"/>
                  </a:cubicBezTo>
                  <a:cubicBezTo>
                    <a:pt x="1267918" y="866876"/>
                    <a:pt x="1260486" y="860997"/>
                    <a:pt x="1255273" y="856782"/>
                  </a:cubicBezTo>
                  <a:cubicBezTo>
                    <a:pt x="1250060" y="852456"/>
                    <a:pt x="1239190" y="844359"/>
                    <a:pt x="1231093" y="838924"/>
                  </a:cubicBezTo>
                  <a:cubicBezTo>
                    <a:pt x="1222996" y="833489"/>
                    <a:pt x="1209020" y="823063"/>
                    <a:pt x="1199925" y="815853"/>
                  </a:cubicBezTo>
                  <a:cubicBezTo>
                    <a:pt x="1190940" y="808643"/>
                    <a:pt x="1178073" y="799104"/>
                    <a:pt x="1171308" y="794556"/>
                  </a:cubicBezTo>
                  <a:cubicBezTo>
                    <a:pt x="1157775" y="785350"/>
                    <a:pt x="1150455" y="779582"/>
                    <a:pt x="1134704" y="765717"/>
                  </a:cubicBezTo>
                  <a:cubicBezTo>
                    <a:pt x="1128825" y="760393"/>
                    <a:pt x="1118954" y="752407"/>
                    <a:pt x="1112853" y="747748"/>
                  </a:cubicBezTo>
                  <a:cubicBezTo>
                    <a:pt x="1052069" y="702161"/>
                    <a:pt x="1045081" y="697724"/>
                    <a:pt x="1034433" y="697724"/>
                  </a:cubicBezTo>
                  <a:cubicBezTo>
                    <a:pt x="1023785" y="697724"/>
                    <a:pt x="1020568" y="703935"/>
                    <a:pt x="1025449" y="716469"/>
                  </a:cubicBezTo>
                  <a:cubicBezTo>
                    <a:pt x="1029442" y="727117"/>
                    <a:pt x="1038759" y="739097"/>
                    <a:pt x="1062274" y="764497"/>
                  </a:cubicBezTo>
                  <a:cubicBezTo>
                    <a:pt x="1098545" y="803319"/>
                    <a:pt x="1130600" y="830383"/>
                    <a:pt x="1184618" y="867097"/>
                  </a:cubicBezTo>
                  <a:lnTo>
                    <a:pt x="1198483" y="876526"/>
                  </a:lnTo>
                  <a:lnTo>
                    <a:pt x="1177852" y="876858"/>
                  </a:lnTo>
                  <a:lnTo>
                    <a:pt x="1157332" y="877191"/>
                  </a:lnTo>
                  <a:lnTo>
                    <a:pt x="1154337" y="873309"/>
                  </a:lnTo>
                  <a:cubicBezTo>
                    <a:pt x="1143688" y="859333"/>
                    <a:pt x="1128604" y="849239"/>
                    <a:pt x="1082572" y="825281"/>
                  </a:cubicBezTo>
                  <a:cubicBezTo>
                    <a:pt x="1054288" y="810529"/>
                    <a:pt x="1047965" y="806757"/>
                    <a:pt x="1034433" y="796109"/>
                  </a:cubicBezTo>
                  <a:cubicBezTo>
                    <a:pt x="1023452" y="787568"/>
                    <a:pt x="1012471" y="776144"/>
                    <a:pt x="1000492" y="760837"/>
                  </a:cubicBezTo>
                  <a:cubicBezTo>
                    <a:pt x="987736" y="744421"/>
                    <a:pt x="981968" y="735325"/>
                    <a:pt x="966440" y="707485"/>
                  </a:cubicBezTo>
                  <a:cubicBezTo>
                    <a:pt x="948027" y="674542"/>
                    <a:pt x="939375" y="662119"/>
                    <a:pt x="924734" y="647366"/>
                  </a:cubicBezTo>
                  <a:cubicBezTo>
                    <a:pt x="900221" y="622853"/>
                    <a:pt x="875708" y="613314"/>
                    <a:pt x="858182" y="621522"/>
                  </a:cubicBezTo>
                  <a:cubicBezTo>
                    <a:pt x="850751" y="624961"/>
                    <a:pt x="838328" y="636496"/>
                    <a:pt x="832893" y="644926"/>
                  </a:cubicBezTo>
                  <a:cubicBezTo>
                    <a:pt x="830896" y="648143"/>
                    <a:pt x="827458" y="655131"/>
                    <a:pt x="825350" y="660233"/>
                  </a:cubicBezTo>
                  <a:lnTo>
                    <a:pt x="821579" y="669772"/>
                  </a:lnTo>
                  <a:lnTo>
                    <a:pt x="818251" y="663228"/>
                  </a:lnTo>
                  <a:cubicBezTo>
                    <a:pt x="816366" y="659678"/>
                    <a:pt x="814591" y="656240"/>
                    <a:pt x="814369" y="655685"/>
                  </a:cubicBezTo>
                  <a:cubicBezTo>
                    <a:pt x="802612" y="627068"/>
                    <a:pt x="793627" y="610652"/>
                    <a:pt x="771111" y="575713"/>
                  </a:cubicBezTo>
                  <a:lnTo>
                    <a:pt x="758799" y="556745"/>
                  </a:lnTo>
                  <a:lnTo>
                    <a:pt x="763124" y="551310"/>
                  </a:lnTo>
                  <a:cubicBezTo>
                    <a:pt x="765343" y="548316"/>
                    <a:pt x="770889" y="542104"/>
                    <a:pt x="775215" y="537667"/>
                  </a:cubicBezTo>
                  <a:cubicBezTo>
                    <a:pt x="806938" y="504170"/>
                    <a:pt x="816920" y="490083"/>
                    <a:pt x="822577" y="471005"/>
                  </a:cubicBezTo>
                  <a:cubicBezTo>
                    <a:pt x="824795" y="463130"/>
                    <a:pt x="825128" y="458138"/>
                    <a:pt x="826016" y="425528"/>
                  </a:cubicBezTo>
                  <a:cubicBezTo>
                    <a:pt x="827014" y="385819"/>
                    <a:pt x="827568" y="381493"/>
                    <a:pt x="834335" y="368183"/>
                  </a:cubicBezTo>
                  <a:cubicBezTo>
                    <a:pt x="843097" y="351101"/>
                    <a:pt x="856297" y="337125"/>
                    <a:pt x="888685" y="311392"/>
                  </a:cubicBezTo>
                  <a:cubicBezTo>
                    <a:pt x="913198" y="291759"/>
                    <a:pt x="921406" y="282664"/>
                    <a:pt x="930058" y="265693"/>
                  </a:cubicBezTo>
                  <a:cubicBezTo>
                    <a:pt x="943146" y="239516"/>
                    <a:pt x="945143" y="209679"/>
                    <a:pt x="935493" y="183835"/>
                  </a:cubicBezTo>
                  <a:lnTo>
                    <a:pt x="931611" y="173408"/>
                  </a:lnTo>
                  <a:lnTo>
                    <a:pt x="935271" y="175627"/>
                  </a:lnTo>
                  <a:close/>
                  <a:moveTo>
                    <a:pt x="679492" y="422977"/>
                  </a:moveTo>
                  <a:cubicBezTo>
                    <a:pt x="681266" y="419871"/>
                    <a:pt x="686590" y="411219"/>
                    <a:pt x="691471" y="403677"/>
                  </a:cubicBezTo>
                  <a:cubicBezTo>
                    <a:pt x="696351" y="396134"/>
                    <a:pt x="701675" y="387926"/>
                    <a:pt x="703228" y="385375"/>
                  </a:cubicBezTo>
                  <a:cubicBezTo>
                    <a:pt x="710105" y="374838"/>
                    <a:pt x="719200" y="364411"/>
                    <a:pt x="738944" y="344002"/>
                  </a:cubicBezTo>
                  <a:cubicBezTo>
                    <a:pt x="750258" y="332356"/>
                    <a:pt x="768227" y="312612"/>
                    <a:pt x="778653" y="300300"/>
                  </a:cubicBezTo>
                  <a:cubicBezTo>
                    <a:pt x="791742" y="284993"/>
                    <a:pt x="808380" y="267468"/>
                    <a:pt x="831783" y="244729"/>
                  </a:cubicBezTo>
                  <a:cubicBezTo>
                    <a:pt x="850529" y="226428"/>
                    <a:pt x="870383" y="206462"/>
                    <a:pt x="875929" y="200362"/>
                  </a:cubicBezTo>
                  <a:cubicBezTo>
                    <a:pt x="886910" y="188161"/>
                    <a:pt x="898446" y="177734"/>
                    <a:pt x="903770" y="174850"/>
                  </a:cubicBezTo>
                  <a:cubicBezTo>
                    <a:pt x="907319" y="172854"/>
                    <a:pt x="916526" y="170081"/>
                    <a:pt x="919632" y="169970"/>
                  </a:cubicBezTo>
                  <a:cubicBezTo>
                    <a:pt x="920963" y="169859"/>
                    <a:pt x="922959" y="173519"/>
                    <a:pt x="925843" y="180951"/>
                  </a:cubicBezTo>
                  <a:cubicBezTo>
                    <a:pt x="928172" y="186941"/>
                    <a:pt x="930945" y="195370"/>
                    <a:pt x="931944" y="199474"/>
                  </a:cubicBezTo>
                  <a:cubicBezTo>
                    <a:pt x="936935" y="220771"/>
                    <a:pt x="931167" y="250275"/>
                    <a:pt x="918301" y="270019"/>
                  </a:cubicBezTo>
                  <a:cubicBezTo>
                    <a:pt x="910536" y="281998"/>
                    <a:pt x="901996" y="290206"/>
                    <a:pt x="877926" y="309617"/>
                  </a:cubicBezTo>
                  <a:cubicBezTo>
                    <a:pt x="846869" y="334574"/>
                    <a:pt x="834667" y="347995"/>
                    <a:pt x="825905" y="367406"/>
                  </a:cubicBezTo>
                  <a:cubicBezTo>
                    <a:pt x="819250" y="381604"/>
                    <a:pt x="818141" y="390366"/>
                    <a:pt x="818141" y="423088"/>
                  </a:cubicBezTo>
                  <a:cubicBezTo>
                    <a:pt x="818141" y="462575"/>
                    <a:pt x="815811" y="473889"/>
                    <a:pt x="803943" y="491414"/>
                  </a:cubicBezTo>
                  <a:cubicBezTo>
                    <a:pt x="798730" y="498956"/>
                    <a:pt x="778320" y="522471"/>
                    <a:pt x="765454" y="535560"/>
                  </a:cubicBezTo>
                  <a:cubicBezTo>
                    <a:pt x="762903" y="538222"/>
                    <a:pt x="759353" y="542437"/>
                    <a:pt x="757801" y="544766"/>
                  </a:cubicBezTo>
                  <a:cubicBezTo>
                    <a:pt x="756247" y="546985"/>
                    <a:pt x="754695" y="548870"/>
                    <a:pt x="754362" y="548870"/>
                  </a:cubicBezTo>
                  <a:cubicBezTo>
                    <a:pt x="754029" y="548870"/>
                    <a:pt x="752255" y="546430"/>
                    <a:pt x="750258" y="543213"/>
                  </a:cubicBezTo>
                  <a:cubicBezTo>
                    <a:pt x="748372" y="540107"/>
                    <a:pt x="738833" y="527019"/>
                    <a:pt x="729072" y="514041"/>
                  </a:cubicBezTo>
                  <a:cubicBezTo>
                    <a:pt x="706999" y="484537"/>
                    <a:pt x="703561" y="479213"/>
                    <a:pt x="692913" y="457916"/>
                  </a:cubicBezTo>
                  <a:cubicBezTo>
                    <a:pt x="688143" y="448488"/>
                    <a:pt x="682486" y="438062"/>
                    <a:pt x="680379" y="434623"/>
                  </a:cubicBezTo>
                  <a:lnTo>
                    <a:pt x="676496" y="428523"/>
                  </a:lnTo>
                  <a:lnTo>
                    <a:pt x="679602" y="422866"/>
                  </a:lnTo>
                  <a:close/>
                  <a:moveTo>
                    <a:pt x="98053" y="865766"/>
                  </a:moveTo>
                  <a:cubicBezTo>
                    <a:pt x="131550" y="830494"/>
                    <a:pt x="144306" y="819846"/>
                    <a:pt x="178247" y="799326"/>
                  </a:cubicBezTo>
                  <a:cubicBezTo>
                    <a:pt x="189450" y="792449"/>
                    <a:pt x="202871" y="783908"/>
                    <a:pt x="208084" y="779915"/>
                  </a:cubicBezTo>
                  <a:cubicBezTo>
                    <a:pt x="213630" y="775922"/>
                    <a:pt x="232598" y="757842"/>
                    <a:pt x="254116" y="736102"/>
                  </a:cubicBezTo>
                  <a:cubicBezTo>
                    <a:pt x="292050" y="697946"/>
                    <a:pt x="299926" y="691401"/>
                    <a:pt x="312127" y="687408"/>
                  </a:cubicBezTo>
                  <a:cubicBezTo>
                    <a:pt x="319669" y="685079"/>
                    <a:pt x="319558" y="685079"/>
                    <a:pt x="325770" y="697724"/>
                  </a:cubicBezTo>
                  <a:cubicBezTo>
                    <a:pt x="329097" y="704379"/>
                    <a:pt x="329652" y="706597"/>
                    <a:pt x="329541" y="714251"/>
                  </a:cubicBezTo>
                  <a:cubicBezTo>
                    <a:pt x="329430" y="731998"/>
                    <a:pt x="322110" y="743090"/>
                    <a:pt x="297153" y="763055"/>
                  </a:cubicBezTo>
                  <a:cubicBezTo>
                    <a:pt x="276189" y="779804"/>
                    <a:pt x="267204" y="788899"/>
                    <a:pt x="255780" y="804761"/>
                  </a:cubicBezTo>
                  <a:cubicBezTo>
                    <a:pt x="245908" y="818848"/>
                    <a:pt x="240362" y="824061"/>
                    <a:pt x="226608" y="832823"/>
                  </a:cubicBezTo>
                  <a:cubicBezTo>
                    <a:pt x="217956" y="838258"/>
                    <a:pt x="216736" y="840033"/>
                    <a:pt x="219398" y="842695"/>
                  </a:cubicBezTo>
                  <a:cubicBezTo>
                    <a:pt x="221728" y="845025"/>
                    <a:pt x="224168" y="844359"/>
                    <a:pt x="233485" y="838369"/>
                  </a:cubicBezTo>
                  <a:cubicBezTo>
                    <a:pt x="244688" y="831160"/>
                    <a:pt x="254782" y="821288"/>
                    <a:pt x="262324" y="809863"/>
                  </a:cubicBezTo>
                  <a:cubicBezTo>
                    <a:pt x="270754" y="797218"/>
                    <a:pt x="282290" y="785572"/>
                    <a:pt x="302144" y="769489"/>
                  </a:cubicBezTo>
                  <a:cubicBezTo>
                    <a:pt x="320889" y="754293"/>
                    <a:pt x="327545" y="747083"/>
                    <a:pt x="332758" y="736102"/>
                  </a:cubicBezTo>
                  <a:cubicBezTo>
                    <a:pt x="339746" y="721239"/>
                    <a:pt x="339746" y="708261"/>
                    <a:pt x="332647" y="693287"/>
                  </a:cubicBezTo>
                  <a:cubicBezTo>
                    <a:pt x="330650" y="689183"/>
                    <a:pt x="329097" y="685412"/>
                    <a:pt x="329097" y="685190"/>
                  </a:cubicBezTo>
                  <a:cubicBezTo>
                    <a:pt x="329097" y="683859"/>
                    <a:pt x="341298" y="686299"/>
                    <a:pt x="352390" y="689627"/>
                  </a:cubicBezTo>
                  <a:cubicBezTo>
                    <a:pt x="365923" y="693731"/>
                    <a:pt x="383004" y="703492"/>
                    <a:pt x="403524" y="718909"/>
                  </a:cubicBezTo>
                  <a:cubicBezTo>
                    <a:pt x="410956" y="724566"/>
                    <a:pt x="425153" y="734771"/>
                    <a:pt x="434804" y="741426"/>
                  </a:cubicBezTo>
                  <a:cubicBezTo>
                    <a:pt x="444564" y="748192"/>
                    <a:pt x="456322" y="756511"/>
                    <a:pt x="460980" y="759950"/>
                  </a:cubicBezTo>
                  <a:cubicBezTo>
                    <a:pt x="479615" y="773814"/>
                    <a:pt x="489043" y="777475"/>
                    <a:pt x="489043" y="771041"/>
                  </a:cubicBezTo>
                  <a:cubicBezTo>
                    <a:pt x="489043" y="768823"/>
                    <a:pt x="486936" y="766937"/>
                    <a:pt x="477951" y="761391"/>
                  </a:cubicBezTo>
                  <a:cubicBezTo>
                    <a:pt x="471961" y="757509"/>
                    <a:pt x="464973" y="752851"/>
                    <a:pt x="462644" y="750965"/>
                  </a:cubicBezTo>
                  <a:cubicBezTo>
                    <a:pt x="460315" y="749190"/>
                    <a:pt x="449667" y="741648"/>
                    <a:pt x="438908" y="734327"/>
                  </a:cubicBezTo>
                  <a:cubicBezTo>
                    <a:pt x="428148" y="727006"/>
                    <a:pt x="415836" y="718244"/>
                    <a:pt x="411621" y="714694"/>
                  </a:cubicBezTo>
                  <a:cubicBezTo>
                    <a:pt x="403635" y="708372"/>
                    <a:pt x="389659" y="698722"/>
                    <a:pt x="378789" y="692400"/>
                  </a:cubicBezTo>
                  <a:lnTo>
                    <a:pt x="372799" y="688850"/>
                  </a:lnTo>
                  <a:lnTo>
                    <a:pt x="385888" y="674098"/>
                  </a:lnTo>
                  <a:cubicBezTo>
                    <a:pt x="404523" y="653245"/>
                    <a:pt x="453660" y="601557"/>
                    <a:pt x="493923" y="560738"/>
                  </a:cubicBezTo>
                  <a:cubicBezTo>
                    <a:pt x="512780" y="541660"/>
                    <a:pt x="531525" y="521584"/>
                    <a:pt x="535518" y="516260"/>
                  </a:cubicBezTo>
                  <a:cubicBezTo>
                    <a:pt x="543837" y="505057"/>
                    <a:pt x="568350" y="464017"/>
                    <a:pt x="584212" y="435067"/>
                  </a:cubicBezTo>
                  <a:cubicBezTo>
                    <a:pt x="597300" y="411219"/>
                    <a:pt x="602624" y="403233"/>
                    <a:pt x="608392" y="398020"/>
                  </a:cubicBezTo>
                  <a:cubicBezTo>
                    <a:pt x="613716" y="393250"/>
                    <a:pt x="614271" y="393805"/>
                    <a:pt x="619484" y="405784"/>
                  </a:cubicBezTo>
                  <a:cubicBezTo>
                    <a:pt x="627581" y="424641"/>
                    <a:pt x="628579" y="438395"/>
                    <a:pt x="622923" y="457694"/>
                  </a:cubicBezTo>
                  <a:cubicBezTo>
                    <a:pt x="619040" y="470783"/>
                    <a:pt x="614160" y="478215"/>
                    <a:pt x="598742" y="494741"/>
                  </a:cubicBezTo>
                  <a:cubicBezTo>
                    <a:pt x="575005" y="520253"/>
                    <a:pt x="573453" y="528017"/>
                    <a:pt x="582992" y="573161"/>
                  </a:cubicBezTo>
                  <a:cubicBezTo>
                    <a:pt x="585432" y="584808"/>
                    <a:pt x="588649" y="601890"/>
                    <a:pt x="590091" y="610985"/>
                  </a:cubicBezTo>
                  <a:cubicBezTo>
                    <a:pt x="591422" y="620080"/>
                    <a:pt x="594195" y="637606"/>
                    <a:pt x="596080" y="649918"/>
                  </a:cubicBezTo>
                  <a:cubicBezTo>
                    <a:pt x="597966" y="662230"/>
                    <a:pt x="600184" y="679200"/>
                    <a:pt x="601183" y="687519"/>
                  </a:cubicBezTo>
                  <a:cubicBezTo>
                    <a:pt x="602846" y="703713"/>
                    <a:pt x="604621" y="708039"/>
                    <a:pt x="608281" y="704823"/>
                  </a:cubicBezTo>
                  <a:cubicBezTo>
                    <a:pt x="611720" y="702161"/>
                    <a:pt x="610721" y="690625"/>
                    <a:pt x="603512" y="644039"/>
                  </a:cubicBezTo>
                  <a:cubicBezTo>
                    <a:pt x="596635" y="599449"/>
                    <a:pt x="594860" y="589467"/>
                    <a:pt x="590423" y="569057"/>
                  </a:cubicBezTo>
                  <a:cubicBezTo>
                    <a:pt x="587318" y="554749"/>
                    <a:pt x="586208" y="546652"/>
                    <a:pt x="586097" y="538333"/>
                  </a:cubicBezTo>
                  <a:cubicBezTo>
                    <a:pt x="585986" y="522915"/>
                    <a:pt x="588316" y="518145"/>
                    <a:pt x="604954" y="500287"/>
                  </a:cubicBezTo>
                  <a:cubicBezTo>
                    <a:pt x="623810" y="480100"/>
                    <a:pt x="629800" y="469119"/>
                    <a:pt x="633238" y="447823"/>
                  </a:cubicBezTo>
                  <a:cubicBezTo>
                    <a:pt x="636344" y="429743"/>
                    <a:pt x="634680" y="420537"/>
                    <a:pt x="623477" y="394581"/>
                  </a:cubicBezTo>
                  <a:cubicBezTo>
                    <a:pt x="622479" y="392363"/>
                    <a:pt x="631463" y="395802"/>
                    <a:pt x="637675" y="399906"/>
                  </a:cubicBezTo>
                  <a:cubicBezTo>
                    <a:pt x="642888" y="403566"/>
                    <a:pt x="664628" y="427192"/>
                    <a:pt x="671283" y="436509"/>
                  </a:cubicBezTo>
                  <a:cubicBezTo>
                    <a:pt x="673502" y="439615"/>
                    <a:pt x="678937" y="449486"/>
                    <a:pt x="683595" y="458582"/>
                  </a:cubicBezTo>
                  <a:cubicBezTo>
                    <a:pt x="695797" y="482762"/>
                    <a:pt x="699568" y="488641"/>
                    <a:pt x="721752" y="518367"/>
                  </a:cubicBezTo>
                  <a:cubicBezTo>
                    <a:pt x="741606" y="545099"/>
                    <a:pt x="772885" y="592018"/>
                    <a:pt x="786861" y="616531"/>
                  </a:cubicBezTo>
                  <a:cubicBezTo>
                    <a:pt x="790744" y="623408"/>
                    <a:pt x="797398" y="636829"/>
                    <a:pt x="801503" y="646368"/>
                  </a:cubicBezTo>
                  <a:cubicBezTo>
                    <a:pt x="805607" y="655907"/>
                    <a:pt x="811042" y="666888"/>
                    <a:pt x="813704" y="670881"/>
                  </a:cubicBezTo>
                  <a:cubicBezTo>
                    <a:pt x="818917" y="678978"/>
                    <a:pt x="818917" y="679311"/>
                    <a:pt x="811263" y="689072"/>
                  </a:cubicBezTo>
                  <a:cubicBezTo>
                    <a:pt x="799839" y="703492"/>
                    <a:pt x="781759" y="715027"/>
                    <a:pt x="728629" y="741870"/>
                  </a:cubicBezTo>
                  <a:cubicBezTo>
                    <a:pt x="708663" y="752074"/>
                    <a:pt x="687256" y="763499"/>
                    <a:pt x="681155" y="767492"/>
                  </a:cubicBezTo>
                  <a:cubicBezTo>
                    <a:pt x="665294" y="777918"/>
                    <a:pt x="653425" y="790452"/>
                    <a:pt x="638784" y="812192"/>
                  </a:cubicBezTo>
                  <a:cubicBezTo>
                    <a:pt x="619706" y="840477"/>
                    <a:pt x="611276" y="851791"/>
                    <a:pt x="599519" y="864990"/>
                  </a:cubicBezTo>
                  <a:lnTo>
                    <a:pt x="588649" y="877191"/>
                  </a:lnTo>
                  <a:lnTo>
                    <a:pt x="514222" y="877191"/>
                  </a:lnTo>
                  <a:cubicBezTo>
                    <a:pt x="514222" y="877191"/>
                    <a:pt x="439684" y="877080"/>
                    <a:pt x="439684" y="877080"/>
                  </a:cubicBezTo>
                  <a:lnTo>
                    <a:pt x="450332" y="871645"/>
                  </a:lnTo>
                  <a:cubicBezTo>
                    <a:pt x="456100" y="868650"/>
                    <a:pt x="464863" y="863215"/>
                    <a:pt x="469854" y="859555"/>
                  </a:cubicBezTo>
                  <a:cubicBezTo>
                    <a:pt x="488156" y="845690"/>
                    <a:pt x="505237" y="836373"/>
                    <a:pt x="535185" y="824172"/>
                  </a:cubicBezTo>
                  <a:cubicBezTo>
                    <a:pt x="559366" y="814189"/>
                    <a:pt x="567352" y="809974"/>
                    <a:pt x="577667" y="801766"/>
                  </a:cubicBezTo>
                  <a:cubicBezTo>
                    <a:pt x="594527" y="788345"/>
                    <a:pt x="604732" y="773260"/>
                    <a:pt x="606729" y="758397"/>
                  </a:cubicBezTo>
                  <a:cubicBezTo>
                    <a:pt x="607948" y="750078"/>
                    <a:pt x="607061" y="746085"/>
                    <a:pt x="604066" y="746085"/>
                  </a:cubicBezTo>
                  <a:cubicBezTo>
                    <a:pt x="601515" y="746085"/>
                    <a:pt x="600184" y="748636"/>
                    <a:pt x="599297" y="755735"/>
                  </a:cubicBezTo>
                  <a:cubicBezTo>
                    <a:pt x="598076" y="764830"/>
                    <a:pt x="592974" y="774813"/>
                    <a:pt x="584545" y="784019"/>
                  </a:cubicBezTo>
                  <a:cubicBezTo>
                    <a:pt x="571234" y="798549"/>
                    <a:pt x="562694" y="803763"/>
                    <a:pt x="529861" y="817295"/>
                  </a:cubicBezTo>
                  <a:cubicBezTo>
                    <a:pt x="500246" y="829607"/>
                    <a:pt x="482832" y="839035"/>
                    <a:pt x="464530" y="852789"/>
                  </a:cubicBezTo>
                  <a:cubicBezTo>
                    <a:pt x="460093" y="856227"/>
                    <a:pt x="451774" y="861330"/>
                    <a:pt x="446228" y="863992"/>
                  </a:cubicBezTo>
                  <a:cubicBezTo>
                    <a:pt x="440682" y="866654"/>
                    <a:pt x="433362" y="870869"/>
                    <a:pt x="429923" y="872976"/>
                  </a:cubicBezTo>
                  <a:lnTo>
                    <a:pt x="423712" y="876969"/>
                  </a:lnTo>
                  <a:lnTo>
                    <a:pt x="311683" y="876747"/>
                  </a:lnTo>
                  <a:lnTo>
                    <a:pt x="199544" y="876415"/>
                  </a:lnTo>
                  <a:lnTo>
                    <a:pt x="203870" y="870314"/>
                  </a:lnTo>
                  <a:cubicBezTo>
                    <a:pt x="208306" y="863659"/>
                    <a:pt x="208528" y="860553"/>
                    <a:pt x="203981" y="860553"/>
                  </a:cubicBezTo>
                  <a:cubicBezTo>
                    <a:pt x="201984" y="860553"/>
                    <a:pt x="199544" y="862772"/>
                    <a:pt x="194885" y="868872"/>
                  </a:cubicBezTo>
                  <a:lnTo>
                    <a:pt x="188674" y="877191"/>
                  </a:lnTo>
                  <a:lnTo>
                    <a:pt x="87515" y="877191"/>
                  </a:lnTo>
                  <a:lnTo>
                    <a:pt x="98385" y="865766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19"/>
            <p:cNvSpPr/>
            <p:nvPr/>
          </p:nvSpPr>
          <p:spPr>
            <a:xfrm>
              <a:off x="5740008" y="1581559"/>
              <a:ext cx="120250" cy="128407"/>
            </a:xfrm>
            <a:custGeom>
              <a:rect b="b" l="l" r="r" t="t"/>
              <a:pathLst>
                <a:path extrusionOk="0" h="128407" w="120250">
                  <a:moveTo>
                    <a:pt x="21289" y="33688"/>
                  </a:moveTo>
                  <a:cubicBezTo>
                    <a:pt x="32492" y="50437"/>
                    <a:pt x="37705" y="56759"/>
                    <a:pt x="54898" y="75282"/>
                  </a:cubicBezTo>
                  <a:cubicBezTo>
                    <a:pt x="76305" y="98021"/>
                    <a:pt x="78967" y="100683"/>
                    <a:pt x="89394" y="108004"/>
                  </a:cubicBezTo>
                  <a:cubicBezTo>
                    <a:pt x="94496" y="111553"/>
                    <a:pt x="102371" y="117654"/>
                    <a:pt x="106919" y="121536"/>
                  </a:cubicBezTo>
                  <a:cubicBezTo>
                    <a:pt x="115904" y="129411"/>
                    <a:pt x="119675" y="130409"/>
                    <a:pt x="120229" y="125085"/>
                  </a:cubicBezTo>
                  <a:cubicBezTo>
                    <a:pt x="120451" y="122645"/>
                    <a:pt x="119009" y="120870"/>
                    <a:pt x="111356" y="114437"/>
                  </a:cubicBezTo>
                  <a:cubicBezTo>
                    <a:pt x="106254" y="110222"/>
                    <a:pt x="98489" y="104011"/>
                    <a:pt x="93830" y="100905"/>
                  </a:cubicBezTo>
                  <a:cubicBezTo>
                    <a:pt x="86066" y="95470"/>
                    <a:pt x="65102" y="74950"/>
                    <a:pt x="47910" y="55539"/>
                  </a:cubicBezTo>
                  <a:cubicBezTo>
                    <a:pt x="43584" y="50658"/>
                    <a:pt x="34711" y="39012"/>
                    <a:pt x="28277" y="29584"/>
                  </a:cubicBezTo>
                  <a:cubicBezTo>
                    <a:pt x="11085" y="4405"/>
                    <a:pt x="4208" y="-2694"/>
                    <a:pt x="769" y="856"/>
                  </a:cubicBezTo>
                  <a:cubicBezTo>
                    <a:pt x="-1117" y="2630"/>
                    <a:pt x="325" y="5847"/>
                    <a:pt x="6648" y="13611"/>
                  </a:cubicBezTo>
                  <a:cubicBezTo>
                    <a:pt x="10197" y="18048"/>
                    <a:pt x="16852" y="27143"/>
                    <a:pt x="21178" y="33688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19"/>
            <p:cNvSpPr/>
            <p:nvPr/>
          </p:nvSpPr>
          <p:spPr>
            <a:xfrm>
              <a:off x="5210294" y="1365533"/>
              <a:ext cx="81068" cy="250378"/>
            </a:xfrm>
            <a:custGeom>
              <a:rect b="b" l="l" r="r" t="t"/>
              <a:pathLst>
                <a:path extrusionOk="0" h="250378" w="81068">
                  <a:moveTo>
                    <a:pt x="76269" y="21552"/>
                  </a:moveTo>
                  <a:cubicBezTo>
                    <a:pt x="77045" y="11126"/>
                    <a:pt x="77378" y="1920"/>
                    <a:pt x="76934" y="1254"/>
                  </a:cubicBezTo>
                  <a:cubicBezTo>
                    <a:pt x="75936" y="-299"/>
                    <a:pt x="73828" y="-410"/>
                    <a:pt x="71832" y="921"/>
                  </a:cubicBezTo>
                  <a:cubicBezTo>
                    <a:pt x="69835" y="2253"/>
                    <a:pt x="67728" y="20665"/>
                    <a:pt x="67728" y="37192"/>
                  </a:cubicBezTo>
                  <a:cubicBezTo>
                    <a:pt x="67728" y="44956"/>
                    <a:pt x="68948" y="61151"/>
                    <a:pt x="70390" y="73241"/>
                  </a:cubicBezTo>
                  <a:cubicBezTo>
                    <a:pt x="73718" y="101193"/>
                    <a:pt x="74050" y="128811"/>
                    <a:pt x="71055" y="138350"/>
                  </a:cubicBezTo>
                  <a:cubicBezTo>
                    <a:pt x="68615" y="146780"/>
                    <a:pt x="62182" y="156319"/>
                    <a:pt x="50425" y="169519"/>
                  </a:cubicBezTo>
                  <a:cubicBezTo>
                    <a:pt x="13155" y="211668"/>
                    <a:pt x="7277" y="219432"/>
                    <a:pt x="2286" y="235627"/>
                  </a:cubicBezTo>
                  <a:cubicBezTo>
                    <a:pt x="-1042" y="246275"/>
                    <a:pt x="-820" y="250379"/>
                    <a:pt x="3506" y="250379"/>
                  </a:cubicBezTo>
                  <a:cubicBezTo>
                    <a:pt x="6611" y="250379"/>
                    <a:pt x="6944" y="249713"/>
                    <a:pt x="11270" y="235959"/>
                  </a:cubicBezTo>
                  <a:cubicBezTo>
                    <a:pt x="15263" y="223426"/>
                    <a:pt x="22916" y="212999"/>
                    <a:pt x="50536" y="181942"/>
                  </a:cubicBezTo>
                  <a:cubicBezTo>
                    <a:pt x="70612" y="159536"/>
                    <a:pt x="76823" y="150219"/>
                    <a:pt x="79818" y="137463"/>
                  </a:cubicBezTo>
                  <a:cubicBezTo>
                    <a:pt x="82037" y="127591"/>
                    <a:pt x="81260" y="99529"/>
                    <a:pt x="77822" y="69137"/>
                  </a:cubicBezTo>
                  <a:cubicBezTo>
                    <a:pt x="74827" y="42073"/>
                    <a:pt x="74716" y="39965"/>
                    <a:pt x="76158" y="21663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19"/>
            <p:cNvSpPr/>
            <p:nvPr/>
          </p:nvSpPr>
          <p:spPr>
            <a:xfrm>
              <a:off x="5852393" y="1532225"/>
              <a:ext cx="265310" cy="317846"/>
            </a:xfrm>
            <a:custGeom>
              <a:rect b="b" l="l" r="r" t="t"/>
              <a:pathLst>
                <a:path extrusionOk="0" h="317846" w="265310">
                  <a:moveTo>
                    <a:pt x="170340" y="85019"/>
                  </a:moveTo>
                  <a:cubicBezTo>
                    <a:pt x="160358" y="95778"/>
                    <a:pt x="153592" y="104762"/>
                    <a:pt x="143054" y="121622"/>
                  </a:cubicBezTo>
                  <a:cubicBezTo>
                    <a:pt x="118874" y="160000"/>
                    <a:pt x="102680" y="179633"/>
                    <a:pt x="74728" y="204700"/>
                  </a:cubicBezTo>
                  <a:cubicBezTo>
                    <a:pt x="45002" y="231432"/>
                    <a:pt x="33910" y="243411"/>
                    <a:pt x="21709" y="261824"/>
                  </a:cubicBezTo>
                  <a:cubicBezTo>
                    <a:pt x="15941" y="270587"/>
                    <a:pt x="8731" y="280458"/>
                    <a:pt x="5515" y="283897"/>
                  </a:cubicBezTo>
                  <a:cubicBezTo>
                    <a:pt x="-364" y="290219"/>
                    <a:pt x="-1141" y="292327"/>
                    <a:pt x="1300" y="294656"/>
                  </a:cubicBezTo>
                  <a:cubicBezTo>
                    <a:pt x="5404" y="298760"/>
                    <a:pt x="11172" y="292992"/>
                    <a:pt x="26700" y="269699"/>
                  </a:cubicBezTo>
                  <a:cubicBezTo>
                    <a:pt x="40565" y="248735"/>
                    <a:pt x="51657" y="236756"/>
                    <a:pt x="84378" y="207252"/>
                  </a:cubicBezTo>
                  <a:cubicBezTo>
                    <a:pt x="108780" y="185290"/>
                    <a:pt x="126084" y="164437"/>
                    <a:pt x="146382" y="131937"/>
                  </a:cubicBezTo>
                  <a:cubicBezTo>
                    <a:pt x="152483" y="122066"/>
                    <a:pt x="161134" y="109421"/>
                    <a:pt x="165349" y="103764"/>
                  </a:cubicBezTo>
                  <a:cubicBezTo>
                    <a:pt x="174223" y="92339"/>
                    <a:pt x="189530" y="76700"/>
                    <a:pt x="190750" y="78031"/>
                  </a:cubicBezTo>
                  <a:cubicBezTo>
                    <a:pt x="192303" y="79583"/>
                    <a:pt x="184205" y="101324"/>
                    <a:pt x="175997" y="117629"/>
                  </a:cubicBezTo>
                  <a:cubicBezTo>
                    <a:pt x="171672" y="126502"/>
                    <a:pt x="162576" y="143584"/>
                    <a:pt x="156032" y="155563"/>
                  </a:cubicBezTo>
                  <a:cubicBezTo>
                    <a:pt x="134181" y="195494"/>
                    <a:pt x="130410" y="212465"/>
                    <a:pt x="135290" y="251065"/>
                  </a:cubicBezTo>
                  <a:cubicBezTo>
                    <a:pt x="137731" y="271696"/>
                    <a:pt x="135623" y="287557"/>
                    <a:pt x="127970" y="304306"/>
                  </a:cubicBezTo>
                  <a:cubicBezTo>
                    <a:pt x="123311" y="314511"/>
                    <a:pt x="123089" y="315731"/>
                    <a:pt x="126195" y="317394"/>
                  </a:cubicBezTo>
                  <a:cubicBezTo>
                    <a:pt x="129078" y="318836"/>
                    <a:pt x="131186" y="316951"/>
                    <a:pt x="134846" y="309963"/>
                  </a:cubicBezTo>
                  <a:cubicBezTo>
                    <a:pt x="142167" y="295543"/>
                    <a:pt x="146049" y="273138"/>
                    <a:pt x="144053" y="257165"/>
                  </a:cubicBezTo>
                  <a:cubicBezTo>
                    <a:pt x="143387" y="251619"/>
                    <a:pt x="142389" y="239973"/>
                    <a:pt x="142056" y="231210"/>
                  </a:cubicBezTo>
                  <a:cubicBezTo>
                    <a:pt x="140947" y="205366"/>
                    <a:pt x="144607" y="193498"/>
                    <a:pt x="165460" y="155674"/>
                  </a:cubicBezTo>
                  <a:cubicBezTo>
                    <a:pt x="188088" y="114079"/>
                    <a:pt x="194743" y="99438"/>
                    <a:pt x="199734" y="79140"/>
                  </a:cubicBezTo>
                  <a:lnTo>
                    <a:pt x="202396" y="68048"/>
                  </a:lnTo>
                  <a:lnTo>
                    <a:pt x="217703" y="56069"/>
                  </a:lnTo>
                  <a:cubicBezTo>
                    <a:pt x="242549" y="36990"/>
                    <a:pt x="257634" y="21240"/>
                    <a:pt x="263956" y="7819"/>
                  </a:cubicBezTo>
                  <a:cubicBezTo>
                    <a:pt x="265620" y="4269"/>
                    <a:pt x="265731" y="3049"/>
                    <a:pt x="264400" y="1607"/>
                  </a:cubicBezTo>
                  <a:cubicBezTo>
                    <a:pt x="261738" y="-1720"/>
                    <a:pt x="259742" y="-278"/>
                    <a:pt x="253308" y="9704"/>
                  </a:cubicBezTo>
                  <a:cubicBezTo>
                    <a:pt x="249759" y="15139"/>
                    <a:pt x="243880" y="22682"/>
                    <a:pt x="239998" y="26453"/>
                  </a:cubicBezTo>
                  <a:cubicBezTo>
                    <a:pt x="232677" y="33885"/>
                    <a:pt x="213932" y="49192"/>
                    <a:pt x="203727" y="56290"/>
                  </a:cubicBezTo>
                  <a:cubicBezTo>
                    <a:pt x="194299" y="62613"/>
                    <a:pt x="178438" y="76367"/>
                    <a:pt x="170451" y="85019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p19"/>
            <p:cNvSpPr/>
            <p:nvPr/>
          </p:nvSpPr>
          <p:spPr>
            <a:xfrm>
              <a:off x="6306948" y="1533166"/>
              <a:ext cx="209725" cy="265687"/>
            </a:xfrm>
            <a:custGeom>
              <a:rect b="b" l="l" r="r" t="t"/>
              <a:pathLst>
                <a:path extrusionOk="0" h="265687" w="209725">
                  <a:moveTo>
                    <a:pt x="69508" y="91397"/>
                  </a:moveTo>
                  <a:cubicBezTo>
                    <a:pt x="91026" y="109366"/>
                    <a:pt x="100010" y="117685"/>
                    <a:pt x="105778" y="125561"/>
                  </a:cubicBezTo>
                  <a:cubicBezTo>
                    <a:pt x="107997" y="128666"/>
                    <a:pt x="116981" y="145415"/>
                    <a:pt x="125633" y="162719"/>
                  </a:cubicBezTo>
                  <a:cubicBezTo>
                    <a:pt x="134284" y="180022"/>
                    <a:pt x="143824" y="197547"/>
                    <a:pt x="146818" y="201540"/>
                  </a:cubicBezTo>
                  <a:cubicBezTo>
                    <a:pt x="149924" y="205533"/>
                    <a:pt x="157023" y="212965"/>
                    <a:pt x="162569" y="218067"/>
                  </a:cubicBezTo>
                  <a:cubicBezTo>
                    <a:pt x="175546" y="229714"/>
                    <a:pt x="178652" y="233041"/>
                    <a:pt x="189411" y="247461"/>
                  </a:cubicBezTo>
                  <a:cubicBezTo>
                    <a:pt x="203054" y="265873"/>
                    <a:pt x="205605" y="267981"/>
                    <a:pt x="208933" y="263988"/>
                  </a:cubicBezTo>
                  <a:cubicBezTo>
                    <a:pt x="210819" y="261769"/>
                    <a:pt x="210264" y="260549"/>
                    <a:pt x="196732" y="243024"/>
                  </a:cubicBezTo>
                  <a:cubicBezTo>
                    <a:pt x="184198" y="226608"/>
                    <a:pt x="180094" y="222060"/>
                    <a:pt x="168004" y="211523"/>
                  </a:cubicBezTo>
                  <a:cubicBezTo>
                    <a:pt x="163234" y="207419"/>
                    <a:pt x="157356" y="201318"/>
                    <a:pt x="154804" y="197991"/>
                  </a:cubicBezTo>
                  <a:cubicBezTo>
                    <a:pt x="149591" y="191336"/>
                    <a:pt x="137279" y="168597"/>
                    <a:pt x="127518" y="147634"/>
                  </a:cubicBezTo>
                  <a:cubicBezTo>
                    <a:pt x="120198" y="131772"/>
                    <a:pt x="113099" y="120347"/>
                    <a:pt x="106000" y="112694"/>
                  </a:cubicBezTo>
                  <a:cubicBezTo>
                    <a:pt x="103116" y="109588"/>
                    <a:pt x="91137" y="98829"/>
                    <a:pt x="79046" y="88846"/>
                  </a:cubicBezTo>
                  <a:cubicBezTo>
                    <a:pt x="32904" y="50025"/>
                    <a:pt x="21590" y="36603"/>
                    <a:pt x="8280" y="5546"/>
                  </a:cubicBezTo>
                  <a:cubicBezTo>
                    <a:pt x="6505" y="1442"/>
                    <a:pt x="5285" y="0"/>
                    <a:pt x="3400" y="0"/>
                  </a:cubicBezTo>
                  <a:cubicBezTo>
                    <a:pt x="2069" y="0"/>
                    <a:pt x="516" y="998"/>
                    <a:pt x="183" y="1997"/>
                  </a:cubicBezTo>
                  <a:cubicBezTo>
                    <a:pt x="-1481" y="6211"/>
                    <a:pt x="8502" y="28063"/>
                    <a:pt x="17819" y="40707"/>
                  </a:cubicBezTo>
                  <a:cubicBezTo>
                    <a:pt x="26582" y="52354"/>
                    <a:pt x="48211" y="73650"/>
                    <a:pt x="69508" y="91397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BLANK_1_1_1_1_1_2_1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0"/>
          <p:cNvPicPr preferRelativeResize="0"/>
          <p:nvPr/>
        </p:nvPicPr>
        <p:blipFill>
          <a:blip r:embed="rId2">
            <a:alphaModFix amt="6000"/>
          </a:blip>
          <a:stretch>
            <a:fillRect/>
          </a:stretch>
        </p:blipFill>
        <p:spPr>
          <a:xfrm>
            <a:off x="13" y="-12"/>
            <a:ext cx="9143971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2" name="Google Shape;162;p20"/>
          <p:cNvCxnSpPr/>
          <p:nvPr/>
        </p:nvCxnSpPr>
        <p:spPr>
          <a:xfrm>
            <a:off x="-204850" y="337975"/>
            <a:ext cx="9719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63" name="Google Shape;163;p20"/>
          <p:cNvGrpSpPr/>
          <p:nvPr/>
        </p:nvGrpSpPr>
        <p:grpSpPr>
          <a:xfrm flipH="1">
            <a:off x="-1745977" y="4053332"/>
            <a:ext cx="2846988" cy="1101324"/>
            <a:chOff x="7009527" y="2610382"/>
            <a:chExt cx="2188139" cy="846456"/>
          </a:xfrm>
        </p:grpSpPr>
        <p:sp>
          <p:nvSpPr>
            <p:cNvPr id="164" name="Google Shape;164;p20"/>
            <p:cNvSpPr/>
            <p:nvPr/>
          </p:nvSpPr>
          <p:spPr>
            <a:xfrm>
              <a:off x="7009527" y="2610382"/>
              <a:ext cx="2188139" cy="846456"/>
            </a:xfrm>
            <a:custGeom>
              <a:rect b="b" l="l" r="r" t="t"/>
              <a:pathLst>
                <a:path extrusionOk="0" h="846456" w="2188139">
                  <a:moveTo>
                    <a:pt x="130607" y="846346"/>
                  </a:moveTo>
                  <a:cubicBezTo>
                    <a:pt x="242857" y="846346"/>
                    <a:pt x="258608" y="846124"/>
                    <a:pt x="260272" y="844571"/>
                  </a:cubicBezTo>
                  <a:cubicBezTo>
                    <a:pt x="261603" y="843129"/>
                    <a:pt x="261714" y="842242"/>
                    <a:pt x="260715" y="840689"/>
                  </a:cubicBezTo>
                  <a:cubicBezTo>
                    <a:pt x="259495" y="838914"/>
                    <a:pt x="255835" y="838692"/>
                    <a:pt x="220784" y="838360"/>
                  </a:cubicBezTo>
                  <a:cubicBezTo>
                    <a:pt x="199599" y="838249"/>
                    <a:pt x="182295" y="837916"/>
                    <a:pt x="182295" y="837694"/>
                  </a:cubicBezTo>
                  <a:cubicBezTo>
                    <a:pt x="182295" y="837472"/>
                    <a:pt x="189283" y="830373"/>
                    <a:pt x="197713" y="821944"/>
                  </a:cubicBezTo>
                  <a:cubicBezTo>
                    <a:pt x="206254" y="813625"/>
                    <a:pt x="215682" y="803642"/>
                    <a:pt x="218566" y="799760"/>
                  </a:cubicBezTo>
                  <a:cubicBezTo>
                    <a:pt x="221672" y="795878"/>
                    <a:pt x="228881" y="787115"/>
                    <a:pt x="234760" y="780238"/>
                  </a:cubicBezTo>
                  <a:cubicBezTo>
                    <a:pt x="250732" y="761825"/>
                    <a:pt x="257166" y="753174"/>
                    <a:pt x="270809" y="733097"/>
                  </a:cubicBezTo>
                  <a:cubicBezTo>
                    <a:pt x="287669" y="707918"/>
                    <a:pt x="298317" y="696938"/>
                    <a:pt x="308632" y="694054"/>
                  </a:cubicBezTo>
                  <a:cubicBezTo>
                    <a:pt x="311738" y="693277"/>
                    <a:pt x="312182" y="693388"/>
                    <a:pt x="312182" y="695274"/>
                  </a:cubicBezTo>
                  <a:cubicBezTo>
                    <a:pt x="312182" y="696494"/>
                    <a:pt x="312736" y="697825"/>
                    <a:pt x="313402" y="698269"/>
                  </a:cubicBezTo>
                  <a:cubicBezTo>
                    <a:pt x="315399" y="699489"/>
                    <a:pt x="314733" y="711468"/>
                    <a:pt x="312182" y="721451"/>
                  </a:cubicBezTo>
                  <a:cubicBezTo>
                    <a:pt x="307190" y="740973"/>
                    <a:pt x="302975" y="747184"/>
                    <a:pt x="278573" y="771364"/>
                  </a:cubicBezTo>
                  <a:cubicBezTo>
                    <a:pt x="269922" y="779905"/>
                    <a:pt x="259939" y="790775"/>
                    <a:pt x="256168" y="795434"/>
                  </a:cubicBezTo>
                  <a:cubicBezTo>
                    <a:pt x="252507" y="800314"/>
                    <a:pt x="247294" y="805639"/>
                    <a:pt x="244854" y="807191"/>
                  </a:cubicBezTo>
                  <a:cubicBezTo>
                    <a:pt x="241304" y="809632"/>
                    <a:pt x="240417" y="811073"/>
                    <a:pt x="240639" y="813292"/>
                  </a:cubicBezTo>
                  <a:cubicBezTo>
                    <a:pt x="241304" y="820724"/>
                    <a:pt x="251287" y="815178"/>
                    <a:pt x="262268" y="801202"/>
                  </a:cubicBezTo>
                  <a:cubicBezTo>
                    <a:pt x="265928" y="796432"/>
                    <a:pt x="277908" y="783455"/>
                    <a:pt x="288667" y="772474"/>
                  </a:cubicBezTo>
                  <a:cubicBezTo>
                    <a:pt x="306414" y="754394"/>
                    <a:pt x="308743" y="751510"/>
                    <a:pt x="313069" y="742414"/>
                  </a:cubicBezTo>
                  <a:cubicBezTo>
                    <a:pt x="318726" y="730657"/>
                    <a:pt x="321610" y="720452"/>
                    <a:pt x="322497" y="707918"/>
                  </a:cubicBezTo>
                  <a:cubicBezTo>
                    <a:pt x="323052" y="700598"/>
                    <a:pt x="322830" y="698269"/>
                    <a:pt x="321166" y="695828"/>
                  </a:cubicBezTo>
                  <a:cubicBezTo>
                    <a:pt x="320057" y="694165"/>
                    <a:pt x="319281" y="692501"/>
                    <a:pt x="319281" y="692168"/>
                  </a:cubicBezTo>
                  <a:cubicBezTo>
                    <a:pt x="319281" y="691059"/>
                    <a:pt x="330040" y="692833"/>
                    <a:pt x="334477" y="694608"/>
                  </a:cubicBezTo>
                  <a:cubicBezTo>
                    <a:pt x="340688" y="697159"/>
                    <a:pt x="352778" y="707697"/>
                    <a:pt x="366865" y="722671"/>
                  </a:cubicBezTo>
                  <a:cubicBezTo>
                    <a:pt x="383947" y="740973"/>
                    <a:pt x="425541" y="778907"/>
                    <a:pt x="438962" y="788446"/>
                  </a:cubicBezTo>
                  <a:cubicBezTo>
                    <a:pt x="442068" y="790553"/>
                    <a:pt x="448280" y="796987"/>
                    <a:pt x="452605" y="802533"/>
                  </a:cubicBezTo>
                  <a:cubicBezTo>
                    <a:pt x="460037" y="811961"/>
                    <a:pt x="474124" y="826491"/>
                    <a:pt x="483219" y="834034"/>
                  </a:cubicBezTo>
                  <a:lnTo>
                    <a:pt x="487323" y="837361"/>
                  </a:lnTo>
                  <a:lnTo>
                    <a:pt x="437632" y="837916"/>
                  </a:lnTo>
                  <a:cubicBezTo>
                    <a:pt x="397923" y="838360"/>
                    <a:pt x="387718" y="838914"/>
                    <a:pt x="386165" y="840134"/>
                  </a:cubicBezTo>
                  <a:cubicBezTo>
                    <a:pt x="384945" y="840911"/>
                    <a:pt x="384168" y="842020"/>
                    <a:pt x="384168" y="842464"/>
                  </a:cubicBezTo>
                  <a:cubicBezTo>
                    <a:pt x="384279" y="846235"/>
                    <a:pt x="381285" y="846235"/>
                    <a:pt x="731679" y="846124"/>
                  </a:cubicBezTo>
                  <a:cubicBezTo>
                    <a:pt x="921683" y="846124"/>
                    <a:pt x="1078745" y="845791"/>
                    <a:pt x="1080741" y="845458"/>
                  </a:cubicBezTo>
                  <a:cubicBezTo>
                    <a:pt x="1084956" y="844682"/>
                    <a:pt x="1087064" y="842353"/>
                    <a:pt x="1086509" y="839580"/>
                  </a:cubicBezTo>
                  <a:cubicBezTo>
                    <a:pt x="1086176" y="837694"/>
                    <a:pt x="1080409" y="837583"/>
                    <a:pt x="1004762" y="837805"/>
                  </a:cubicBezTo>
                  <a:lnTo>
                    <a:pt x="923458" y="838027"/>
                  </a:lnTo>
                  <a:lnTo>
                    <a:pt x="928449" y="832259"/>
                  </a:lnTo>
                  <a:cubicBezTo>
                    <a:pt x="931000" y="828931"/>
                    <a:pt x="939430" y="820613"/>
                    <a:pt x="946973" y="813625"/>
                  </a:cubicBezTo>
                  <a:cubicBezTo>
                    <a:pt x="958619" y="802533"/>
                    <a:pt x="980359" y="778574"/>
                    <a:pt x="983243" y="773583"/>
                  </a:cubicBezTo>
                  <a:cubicBezTo>
                    <a:pt x="984574" y="771143"/>
                    <a:pt x="982910" y="768259"/>
                    <a:pt x="980027" y="768259"/>
                  </a:cubicBezTo>
                  <a:cubicBezTo>
                    <a:pt x="978141" y="768259"/>
                    <a:pt x="974591" y="771697"/>
                    <a:pt x="967714" y="779794"/>
                  </a:cubicBezTo>
                  <a:cubicBezTo>
                    <a:pt x="962391" y="786338"/>
                    <a:pt x="947306" y="801867"/>
                    <a:pt x="934328" y="814623"/>
                  </a:cubicBezTo>
                  <a:lnTo>
                    <a:pt x="910591" y="837916"/>
                  </a:lnTo>
                  <a:lnTo>
                    <a:pt x="886300" y="837916"/>
                  </a:lnTo>
                  <a:lnTo>
                    <a:pt x="871215" y="822498"/>
                  </a:lnTo>
                  <a:cubicBezTo>
                    <a:pt x="862785" y="813957"/>
                    <a:pt x="851360" y="802976"/>
                    <a:pt x="845703" y="798096"/>
                  </a:cubicBezTo>
                  <a:cubicBezTo>
                    <a:pt x="839936" y="793105"/>
                    <a:pt x="835277" y="788890"/>
                    <a:pt x="835388" y="788557"/>
                  </a:cubicBezTo>
                  <a:cubicBezTo>
                    <a:pt x="835388" y="788113"/>
                    <a:pt x="841267" y="783011"/>
                    <a:pt x="848476" y="777243"/>
                  </a:cubicBezTo>
                  <a:cubicBezTo>
                    <a:pt x="863894" y="764709"/>
                    <a:pt x="917912" y="711468"/>
                    <a:pt x="928116" y="698712"/>
                  </a:cubicBezTo>
                  <a:cubicBezTo>
                    <a:pt x="931999" y="693832"/>
                    <a:pt x="939874" y="683295"/>
                    <a:pt x="945753" y="675086"/>
                  </a:cubicBezTo>
                  <a:cubicBezTo>
                    <a:pt x="967714" y="644251"/>
                    <a:pt x="976589" y="634712"/>
                    <a:pt x="987680" y="629721"/>
                  </a:cubicBezTo>
                  <a:cubicBezTo>
                    <a:pt x="989898" y="628722"/>
                    <a:pt x="1004318" y="622733"/>
                    <a:pt x="1019514" y="616521"/>
                  </a:cubicBezTo>
                  <a:cubicBezTo>
                    <a:pt x="1069538" y="596001"/>
                    <a:pt x="1074752" y="592563"/>
                    <a:pt x="1100707" y="563502"/>
                  </a:cubicBezTo>
                  <a:cubicBezTo>
                    <a:pt x="1108804" y="554406"/>
                    <a:pt x="1121893" y="540209"/>
                    <a:pt x="1129546" y="532001"/>
                  </a:cubicBezTo>
                  <a:cubicBezTo>
                    <a:pt x="1147626" y="512701"/>
                    <a:pt x="1155501" y="503051"/>
                    <a:pt x="1163487" y="490073"/>
                  </a:cubicBezTo>
                  <a:cubicBezTo>
                    <a:pt x="1183675" y="457352"/>
                    <a:pt x="1189775" y="449588"/>
                    <a:pt x="1203973" y="438607"/>
                  </a:cubicBezTo>
                  <a:cubicBezTo>
                    <a:pt x="1216506" y="428957"/>
                    <a:pt x="1240465" y="413761"/>
                    <a:pt x="1265089" y="400007"/>
                  </a:cubicBezTo>
                  <a:cubicBezTo>
                    <a:pt x="1292043" y="384922"/>
                    <a:pt x="1299807" y="379708"/>
                    <a:pt x="1308902" y="370613"/>
                  </a:cubicBezTo>
                  <a:cubicBezTo>
                    <a:pt x="1319883" y="359521"/>
                    <a:pt x="1326206" y="349317"/>
                    <a:pt x="1344397" y="313822"/>
                  </a:cubicBezTo>
                  <a:cubicBezTo>
                    <a:pt x="1378560" y="246938"/>
                    <a:pt x="1391204" y="227527"/>
                    <a:pt x="1403628" y="222314"/>
                  </a:cubicBezTo>
                  <a:cubicBezTo>
                    <a:pt x="1407066" y="220761"/>
                    <a:pt x="1407288" y="220872"/>
                    <a:pt x="1409950" y="224865"/>
                  </a:cubicBezTo>
                  <a:cubicBezTo>
                    <a:pt x="1415274" y="232519"/>
                    <a:pt x="1426587" y="257697"/>
                    <a:pt x="1429693" y="268235"/>
                  </a:cubicBezTo>
                  <a:cubicBezTo>
                    <a:pt x="1439121" y="301067"/>
                    <a:pt x="1436348" y="310384"/>
                    <a:pt x="1407177" y="342994"/>
                  </a:cubicBezTo>
                  <a:cubicBezTo>
                    <a:pt x="1381776" y="371279"/>
                    <a:pt x="1373125" y="385033"/>
                    <a:pt x="1370906" y="400229"/>
                  </a:cubicBezTo>
                  <a:cubicBezTo>
                    <a:pt x="1369797" y="407660"/>
                    <a:pt x="1370130" y="411099"/>
                    <a:pt x="1372348" y="424187"/>
                  </a:cubicBezTo>
                  <a:cubicBezTo>
                    <a:pt x="1379114" y="463120"/>
                    <a:pt x="1379669" y="471993"/>
                    <a:pt x="1376674" y="487633"/>
                  </a:cubicBezTo>
                  <a:cubicBezTo>
                    <a:pt x="1372459" y="509595"/>
                    <a:pt x="1363585" y="525789"/>
                    <a:pt x="1346393" y="542871"/>
                  </a:cubicBezTo>
                  <a:cubicBezTo>
                    <a:pt x="1335412" y="553852"/>
                    <a:pt x="1331752" y="556514"/>
                    <a:pt x="1315114" y="566386"/>
                  </a:cubicBezTo>
                  <a:cubicBezTo>
                    <a:pt x="1282171" y="585907"/>
                    <a:pt x="1252445" y="608313"/>
                    <a:pt x="1231259" y="629610"/>
                  </a:cubicBezTo>
                  <a:cubicBezTo>
                    <a:pt x="1224160" y="636819"/>
                    <a:pt x="1210628" y="650906"/>
                    <a:pt x="1201310" y="660778"/>
                  </a:cubicBezTo>
                  <a:cubicBezTo>
                    <a:pt x="1187890" y="675086"/>
                    <a:pt x="1179460" y="682740"/>
                    <a:pt x="1159938" y="697936"/>
                  </a:cubicBezTo>
                  <a:cubicBezTo>
                    <a:pt x="1146627" y="708473"/>
                    <a:pt x="1133095" y="719454"/>
                    <a:pt x="1130211" y="722449"/>
                  </a:cubicBezTo>
                  <a:cubicBezTo>
                    <a:pt x="1119342" y="733208"/>
                    <a:pt x="1116013" y="741194"/>
                    <a:pt x="1122558" y="741194"/>
                  </a:cubicBezTo>
                  <a:cubicBezTo>
                    <a:pt x="1124332" y="741194"/>
                    <a:pt x="1127549" y="738643"/>
                    <a:pt x="1131876" y="733541"/>
                  </a:cubicBezTo>
                  <a:cubicBezTo>
                    <a:pt x="1135646" y="729437"/>
                    <a:pt x="1148291" y="718456"/>
                    <a:pt x="1160160" y="709139"/>
                  </a:cubicBezTo>
                  <a:cubicBezTo>
                    <a:pt x="1189553" y="685957"/>
                    <a:pt x="1197095" y="679301"/>
                    <a:pt x="1214843" y="659669"/>
                  </a:cubicBezTo>
                  <a:cubicBezTo>
                    <a:pt x="1223273" y="650352"/>
                    <a:pt x="1234254" y="638705"/>
                    <a:pt x="1239245" y="633603"/>
                  </a:cubicBezTo>
                  <a:cubicBezTo>
                    <a:pt x="1256881" y="616299"/>
                    <a:pt x="1288826" y="592008"/>
                    <a:pt x="1312674" y="578032"/>
                  </a:cubicBezTo>
                  <a:cubicBezTo>
                    <a:pt x="1340625" y="561505"/>
                    <a:pt x="1349609" y="554517"/>
                    <a:pt x="1361256" y="540098"/>
                  </a:cubicBezTo>
                  <a:cubicBezTo>
                    <a:pt x="1373790" y="524347"/>
                    <a:pt x="1382775" y="503938"/>
                    <a:pt x="1386102" y="483307"/>
                  </a:cubicBezTo>
                  <a:lnTo>
                    <a:pt x="1386768" y="478538"/>
                  </a:lnTo>
                  <a:lnTo>
                    <a:pt x="1399191" y="491515"/>
                  </a:lnTo>
                  <a:cubicBezTo>
                    <a:pt x="1412834" y="505935"/>
                    <a:pt x="1420487" y="515917"/>
                    <a:pt x="1432688" y="536659"/>
                  </a:cubicBezTo>
                  <a:cubicBezTo>
                    <a:pt x="1442893" y="553852"/>
                    <a:pt x="1451988" y="572264"/>
                    <a:pt x="1459863" y="592119"/>
                  </a:cubicBezTo>
                  <a:cubicBezTo>
                    <a:pt x="1471621" y="621845"/>
                    <a:pt x="1476391" y="628279"/>
                    <a:pt x="1500460" y="646691"/>
                  </a:cubicBezTo>
                  <a:cubicBezTo>
                    <a:pt x="1533292" y="671870"/>
                    <a:pt x="1548821" y="687066"/>
                    <a:pt x="1562797" y="707808"/>
                  </a:cubicBezTo>
                  <a:cubicBezTo>
                    <a:pt x="1567123" y="714130"/>
                    <a:pt x="1575553" y="725333"/>
                    <a:pt x="1581542" y="732432"/>
                  </a:cubicBezTo>
                  <a:cubicBezTo>
                    <a:pt x="1587531" y="739641"/>
                    <a:pt x="1595518" y="750290"/>
                    <a:pt x="1599067" y="755836"/>
                  </a:cubicBezTo>
                  <a:cubicBezTo>
                    <a:pt x="1614707" y="780682"/>
                    <a:pt x="1640662" y="811295"/>
                    <a:pt x="1662291" y="830706"/>
                  </a:cubicBezTo>
                  <a:lnTo>
                    <a:pt x="1670610" y="838027"/>
                  </a:lnTo>
                  <a:lnTo>
                    <a:pt x="1537396" y="838027"/>
                  </a:lnTo>
                  <a:cubicBezTo>
                    <a:pt x="1445888" y="838027"/>
                    <a:pt x="1403517" y="838360"/>
                    <a:pt x="1401964" y="839247"/>
                  </a:cubicBezTo>
                  <a:cubicBezTo>
                    <a:pt x="1399302" y="840689"/>
                    <a:pt x="1398858" y="843129"/>
                    <a:pt x="1401298" y="845015"/>
                  </a:cubicBezTo>
                  <a:cubicBezTo>
                    <a:pt x="1402518" y="846013"/>
                    <a:pt x="1455427" y="846346"/>
                    <a:pt x="1604946" y="846457"/>
                  </a:cubicBezTo>
                  <a:cubicBezTo>
                    <a:pt x="1716087" y="846457"/>
                    <a:pt x="1807595" y="846124"/>
                    <a:pt x="1808150" y="845791"/>
                  </a:cubicBezTo>
                  <a:cubicBezTo>
                    <a:pt x="1810146" y="844571"/>
                    <a:pt x="1809481" y="840578"/>
                    <a:pt x="1807041" y="839247"/>
                  </a:cubicBezTo>
                  <a:cubicBezTo>
                    <a:pt x="1805488" y="838582"/>
                    <a:pt x="1783526" y="838027"/>
                    <a:pt x="1744039" y="838027"/>
                  </a:cubicBezTo>
                  <a:lnTo>
                    <a:pt x="1683255" y="838027"/>
                  </a:lnTo>
                  <a:lnTo>
                    <a:pt x="1678596" y="833590"/>
                  </a:lnTo>
                  <a:cubicBezTo>
                    <a:pt x="1676156" y="831261"/>
                    <a:pt x="1669834" y="825604"/>
                    <a:pt x="1664620" y="820945"/>
                  </a:cubicBezTo>
                  <a:cubicBezTo>
                    <a:pt x="1649979" y="807968"/>
                    <a:pt x="1622582" y="775801"/>
                    <a:pt x="1610270" y="757056"/>
                  </a:cubicBezTo>
                  <a:cubicBezTo>
                    <a:pt x="1604280" y="747960"/>
                    <a:pt x="1594298" y="734428"/>
                    <a:pt x="1588197" y="726997"/>
                  </a:cubicBezTo>
                  <a:cubicBezTo>
                    <a:pt x="1582096" y="719565"/>
                    <a:pt x="1573888" y="709028"/>
                    <a:pt x="1570117" y="703482"/>
                  </a:cubicBezTo>
                  <a:cubicBezTo>
                    <a:pt x="1566346" y="697936"/>
                    <a:pt x="1561355" y="691059"/>
                    <a:pt x="1559136" y="688175"/>
                  </a:cubicBezTo>
                  <a:cubicBezTo>
                    <a:pt x="1550152" y="676861"/>
                    <a:pt x="1529743" y="658559"/>
                    <a:pt x="1505118" y="639592"/>
                  </a:cubicBezTo>
                  <a:cubicBezTo>
                    <a:pt x="1481715" y="621734"/>
                    <a:pt x="1479829" y="619183"/>
                    <a:pt x="1467961" y="590122"/>
                  </a:cubicBezTo>
                  <a:cubicBezTo>
                    <a:pt x="1449326" y="544756"/>
                    <a:pt x="1429916" y="512146"/>
                    <a:pt x="1407288" y="488742"/>
                  </a:cubicBezTo>
                  <a:cubicBezTo>
                    <a:pt x="1387877" y="468666"/>
                    <a:pt x="1386879" y="467113"/>
                    <a:pt x="1385880" y="457352"/>
                  </a:cubicBezTo>
                  <a:cubicBezTo>
                    <a:pt x="1385437" y="452693"/>
                    <a:pt x="1383662" y="442156"/>
                    <a:pt x="1381998" y="433726"/>
                  </a:cubicBezTo>
                  <a:cubicBezTo>
                    <a:pt x="1380223" y="424409"/>
                    <a:pt x="1378892" y="414093"/>
                    <a:pt x="1378892" y="407771"/>
                  </a:cubicBezTo>
                  <a:cubicBezTo>
                    <a:pt x="1378781" y="398565"/>
                    <a:pt x="1379225" y="396235"/>
                    <a:pt x="1382109" y="390135"/>
                  </a:cubicBezTo>
                  <a:cubicBezTo>
                    <a:pt x="1386546" y="380374"/>
                    <a:pt x="1393312" y="371389"/>
                    <a:pt x="1411170" y="351091"/>
                  </a:cubicBezTo>
                  <a:cubicBezTo>
                    <a:pt x="1438678" y="319812"/>
                    <a:pt x="1442782" y="311826"/>
                    <a:pt x="1441673" y="290418"/>
                  </a:cubicBezTo>
                  <a:cubicBezTo>
                    <a:pt x="1440674" y="272006"/>
                    <a:pt x="1432133" y="245940"/>
                    <a:pt x="1420931" y="227860"/>
                  </a:cubicBezTo>
                  <a:cubicBezTo>
                    <a:pt x="1418934" y="224532"/>
                    <a:pt x="1417825" y="221870"/>
                    <a:pt x="1418713" y="221870"/>
                  </a:cubicBezTo>
                  <a:cubicBezTo>
                    <a:pt x="1421818" y="221870"/>
                    <a:pt x="1437790" y="230633"/>
                    <a:pt x="1446442" y="236955"/>
                  </a:cubicBezTo>
                  <a:cubicBezTo>
                    <a:pt x="1457201" y="244942"/>
                    <a:pt x="1466408" y="254813"/>
                    <a:pt x="1476723" y="269566"/>
                  </a:cubicBezTo>
                  <a:cubicBezTo>
                    <a:pt x="1504121" y="308720"/>
                    <a:pt x="1508224" y="313933"/>
                    <a:pt x="1531961" y="339334"/>
                  </a:cubicBezTo>
                  <a:cubicBezTo>
                    <a:pt x="1539171" y="347098"/>
                    <a:pt x="1551483" y="361296"/>
                    <a:pt x="1559247" y="370835"/>
                  </a:cubicBezTo>
                  <a:cubicBezTo>
                    <a:pt x="1566901" y="380374"/>
                    <a:pt x="1575774" y="390135"/>
                    <a:pt x="1578991" y="392353"/>
                  </a:cubicBezTo>
                  <a:cubicBezTo>
                    <a:pt x="1585091" y="397012"/>
                    <a:pt x="1599511" y="411653"/>
                    <a:pt x="1606721" y="420860"/>
                  </a:cubicBezTo>
                  <a:cubicBezTo>
                    <a:pt x="1617591" y="434503"/>
                    <a:pt x="1620364" y="436610"/>
                    <a:pt x="1622804" y="432173"/>
                  </a:cubicBezTo>
                  <a:cubicBezTo>
                    <a:pt x="1623802" y="430288"/>
                    <a:pt x="1622915" y="428513"/>
                    <a:pt x="1617813" y="421747"/>
                  </a:cubicBezTo>
                  <a:cubicBezTo>
                    <a:pt x="1614485" y="417421"/>
                    <a:pt x="1608828" y="410433"/>
                    <a:pt x="1605390" y="406551"/>
                  </a:cubicBezTo>
                  <a:lnTo>
                    <a:pt x="1599178" y="399230"/>
                  </a:lnTo>
                  <a:lnTo>
                    <a:pt x="1603393" y="398565"/>
                  </a:lnTo>
                  <a:cubicBezTo>
                    <a:pt x="1611379" y="397012"/>
                    <a:pt x="1617258" y="389913"/>
                    <a:pt x="1627019" y="369615"/>
                  </a:cubicBezTo>
                  <a:cubicBezTo>
                    <a:pt x="1646540" y="329351"/>
                    <a:pt x="1653972" y="317594"/>
                    <a:pt x="1660183" y="317594"/>
                  </a:cubicBezTo>
                  <a:cubicBezTo>
                    <a:pt x="1662069" y="317594"/>
                    <a:pt x="1670610" y="326578"/>
                    <a:pt x="1676932" y="335230"/>
                  </a:cubicBezTo>
                  <a:cubicBezTo>
                    <a:pt x="1688135" y="350648"/>
                    <a:pt x="1692572" y="373275"/>
                    <a:pt x="1688246" y="393795"/>
                  </a:cubicBezTo>
                  <a:cubicBezTo>
                    <a:pt x="1687026" y="399452"/>
                    <a:pt x="1683144" y="408769"/>
                    <a:pt x="1675934" y="423300"/>
                  </a:cubicBezTo>
                  <a:cubicBezTo>
                    <a:pt x="1664177" y="447147"/>
                    <a:pt x="1662846" y="450808"/>
                    <a:pt x="1662846" y="461678"/>
                  </a:cubicBezTo>
                  <a:cubicBezTo>
                    <a:pt x="1662846" y="474988"/>
                    <a:pt x="1669612" y="495286"/>
                    <a:pt x="1678596" y="509262"/>
                  </a:cubicBezTo>
                  <a:cubicBezTo>
                    <a:pt x="1681147" y="513366"/>
                    <a:pt x="1694901" y="528340"/>
                    <a:pt x="1709987" y="543758"/>
                  </a:cubicBezTo>
                  <a:cubicBezTo>
                    <a:pt x="1750472" y="584798"/>
                    <a:pt x="1755685" y="591453"/>
                    <a:pt x="1771990" y="623065"/>
                  </a:cubicBezTo>
                  <a:cubicBezTo>
                    <a:pt x="1786632" y="651793"/>
                    <a:pt x="1811810" y="682851"/>
                    <a:pt x="1855291" y="726109"/>
                  </a:cubicBezTo>
                  <a:cubicBezTo>
                    <a:pt x="1871374" y="742082"/>
                    <a:pt x="1888566" y="759496"/>
                    <a:pt x="1893780" y="764931"/>
                  </a:cubicBezTo>
                  <a:cubicBezTo>
                    <a:pt x="1907423" y="779351"/>
                    <a:pt x="1916296" y="786560"/>
                    <a:pt x="1920178" y="786117"/>
                  </a:cubicBezTo>
                  <a:cubicBezTo>
                    <a:pt x="1922286" y="785895"/>
                    <a:pt x="1923395" y="784896"/>
                    <a:pt x="1923617" y="783233"/>
                  </a:cubicBezTo>
                  <a:cubicBezTo>
                    <a:pt x="1923839" y="781347"/>
                    <a:pt x="1921510" y="778574"/>
                    <a:pt x="1913967" y="772252"/>
                  </a:cubicBezTo>
                  <a:cubicBezTo>
                    <a:pt x="1908421" y="767593"/>
                    <a:pt x="1897994" y="757278"/>
                    <a:pt x="1890896" y="749292"/>
                  </a:cubicBezTo>
                  <a:cubicBezTo>
                    <a:pt x="1883797" y="741305"/>
                    <a:pt x="1871817" y="729326"/>
                    <a:pt x="1864053" y="722449"/>
                  </a:cubicBezTo>
                  <a:cubicBezTo>
                    <a:pt x="1848968" y="709028"/>
                    <a:pt x="1835991" y="694941"/>
                    <a:pt x="1814139" y="668875"/>
                  </a:cubicBezTo>
                  <a:cubicBezTo>
                    <a:pt x="1794285" y="645138"/>
                    <a:pt x="1788628" y="636819"/>
                    <a:pt x="1777536" y="615412"/>
                  </a:cubicBezTo>
                  <a:cubicBezTo>
                    <a:pt x="1764004" y="589124"/>
                    <a:pt x="1754354" y="576812"/>
                    <a:pt x="1718416" y="540098"/>
                  </a:cubicBezTo>
                  <a:cubicBezTo>
                    <a:pt x="1686139" y="507155"/>
                    <a:pt x="1683144" y="503051"/>
                    <a:pt x="1676045" y="484860"/>
                  </a:cubicBezTo>
                  <a:cubicBezTo>
                    <a:pt x="1672274" y="475099"/>
                    <a:pt x="1671941" y="472770"/>
                    <a:pt x="1671830" y="462122"/>
                  </a:cubicBezTo>
                  <a:lnTo>
                    <a:pt x="1671830" y="450142"/>
                  </a:lnTo>
                  <a:lnTo>
                    <a:pt x="1682811" y="428402"/>
                  </a:lnTo>
                  <a:cubicBezTo>
                    <a:pt x="1688690" y="416423"/>
                    <a:pt x="1694569" y="403223"/>
                    <a:pt x="1695678" y="399008"/>
                  </a:cubicBezTo>
                  <a:cubicBezTo>
                    <a:pt x="1698007" y="389802"/>
                    <a:pt x="1698229" y="368506"/>
                    <a:pt x="1696011" y="358301"/>
                  </a:cubicBezTo>
                  <a:cubicBezTo>
                    <a:pt x="1694236" y="349871"/>
                    <a:pt x="1688912" y="337670"/>
                    <a:pt x="1684697" y="332124"/>
                  </a:cubicBezTo>
                  <a:cubicBezTo>
                    <a:pt x="1683033" y="329906"/>
                    <a:pt x="1681813" y="327909"/>
                    <a:pt x="1682035" y="327687"/>
                  </a:cubicBezTo>
                  <a:cubicBezTo>
                    <a:pt x="1683144" y="326689"/>
                    <a:pt x="1708212" y="348984"/>
                    <a:pt x="1719748" y="360852"/>
                  </a:cubicBezTo>
                  <a:cubicBezTo>
                    <a:pt x="1732170" y="373719"/>
                    <a:pt x="1774542" y="425296"/>
                    <a:pt x="1797058" y="454912"/>
                  </a:cubicBezTo>
                  <a:cubicBezTo>
                    <a:pt x="1814916" y="478205"/>
                    <a:pt x="1827783" y="499834"/>
                    <a:pt x="1846639" y="537768"/>
                  </a:cubicBezTo>
                  <a:cubicBezTo>
                    <a:pt x="1862833" y="570379"/>
                    <a:pt x="1870375" y="583356"/>
                    <a:pt x="1878140" y="592673"/>
                  </a:cubicBezTo>
                  <a:cubicBezTo>
                    <a:pt x="1880136" y="594892"/>
                    <a:pt x="1895665" y="610864"/>
                    <a:pt x="1912636" y="628057"/>
                  </a:cubicBezTo>
                  <a:cubicBezTo>
                    <a:pt x="1952567" y="668542"/>
                    <a:pt x="1962438" y="680632"/>
                    <a:pt x="2008359" y="743746"/>
                  </a:cubicBezTo>
                  <a:cubicBezTo>
                    <a:pt x="2039306" y="786338"/>
                    <a:pt x="2050398" y="798651"/>
                    <a:pt x="2076797" y="819947"/>
                  </a:cubicBezTo>
                  <a:cubicBezTo>
                    <a:pt x="2085892" y="827157"/>
                    <a:pt x="2094321" y="834256"/>
                    <a:pt x="2095541" y="835698"/>
                  </a:cubicBezTo>
                  <a:lnTo>
                    <a:pt x="2097649" y="838138"/>
                  </a:lnTo>
                  <a:lnTo>
                    <a:pt x="2039195" y="838471"/>
                  </a:lnTo>
                  <a:cubicBezTo>
                    <a:pt x="1997046" y="838692"/>
                    <a:pt x="1980297" y="839136"/>
                    <a:pt x="1979187" y="840134"/>
                  </a:cubicBezTo>
                  <a:cubicBezTo>
                    <a:pt x="1978522" y="840911"/>
                    <a:pt x="1978189" y="842574"/>
                    <a:pt x="1978744" y="844016"/>
                  </a:cubicBezTo>
                  <a:lnTo>
                    <a:pt x="1979409" y="846457"/>
                  </a:lnTo>
                  <a:lnTo>
                    <a:pt x="2081455" y="846457"/>
                  </a:lnTo>
                  <a:cubicBezTo>
                    <a:pt x="2180506" y="846457"/>
                    <a:pt x="2183390" y="846346"/>
                    <a:pt x="2186052" y="844238"/>
                  </a:cubicBezTo>
                  <a:cubicBezTo>
                    <a:pt x="2188271" y="842353"/>
                    <a:pt x="2188603" y="841576"/>
                    <a:pt x="2187605" y="839913"/>
                  </a:cubicBezTo>
                  <a:cubicBezTo>
                    <a:pt x="2186495" y="838027"/>
                    <a:pt x="2183390" y="837916"/>
                    <a:pt x="2149116" y="838138"/>
                  </a:cubicBezTo>
                  <a:lnTo>
                    <a:pt x="2111847" y="838360"/>
                  </a:lnTo>
                  <a:lnTo>
                    <a:pt x="2102529" y="829930"/>
                  </a:lnTo>
                  <a:cubicBezTo>
                    <a:pt x="2097428" y="825160"/>
                    <a:pt x="2088887" y="817840"/>
                    <a:pt x="2083230" y="813625"/>
                  </a:cubicBezTo>
                  <a:cubicBezTo>
                    <a:pt x="2057275" y="793548"/>
                    <a:pt x="2049067" y="784453"/>
                    <a:pt x="2015347" y="738421"/>
                  </a:cubicBezTo>
                  <a:cubicBezTo>
                    <a:pt x="1964324" y="668986"/>
                    <a:pt x="1956560" y="659558"/>
                    <a:pt x="1918404" y="621512"/>
                  </a:cubicBezTo>
                  <a:cubicBezTo>
                    <a:pt x="1878029" y="581249"/>
                    <a:pt x="1877031" y="579918"/>
                    <a:pt x="1857065" y="538878"/>
                  </a:cubicBezTo>
                  <a:cubicBezTo>
                    <a:pt x="1837322" y="498170"/>
                    <a:pt x="1819907" y="469220"/>
                    <a:pt x="1799720" y="443709"/>
                  </a:cubicBezTo>
                  <a:cubicBezTo>
                    <a:pt x="1759345" y="392575"/>
                    <a:pt x="1730395" y="357968"/>
                    <a:pt x="1718860" y="346876"/>
                  </a:cubicBezTo>
                  <a:cubicBezTo>
                    <a:pt x="1700447" y="329351"/>
                    <a:pt x="1678707" y="312824"/>
                    <a:pt x="1669834" y="309718"/>
                  </a:cubicBezTo>
                  <a:cubicBezTo>
                    <a:pt x="1663067" y="307389"/>
                    <a:pt x="1659296" y="307611"/>
                    <a:pt x="1653528" y="310717"/>
                  </a:cubicBezTo>
                  <a:cubicBezTo>
                    <a:pt x="1645986" y="314821"/>
                    <a:pt x="1639109" y="325136"/>
                    <a:pt x="1624468" y="354863"/>
                  </a:cubicBezTo>
                  <a:cubicBezTo>
                    <a:pt x="1616703" y="370724"/>
                    <a:pt x="1609494" y="383813"/>
                    <a:pt x="1607386" y="385920"/>
                  </a:cubicBezTo>
                  <a:cubicBezTo>
                    <a:pt x="1602506" y="390800"/>
                    <a:pt x="1597181" y="391577"/>
                    <a:pt x="1590748" y="388804"/>
                  </a:cubicBezTo>
                  <a:cubicBezTo>
                    <a:pt x="1583095" y="385365"/>
                    <a:pt x="1579101" y="381483"/>
                    <a:pt x="1563684" y="362627"/>
                  </a:cubicBezTo>
                  <a:cubicBezTo>
                    <a:pt x="1556031" y="353199"/>
                    <a:pt x="1543275" y="338446"/>
                    <a:pt x="1535399" y="330017"/>
                  </a:cubicBezTo>
                  <a:cubicBezTo>
                    <a:pt x="1516765" y="310051"/>
                    <a:pt x="1506560" y="297517"/>
                    <a:pt x="1491365" y="275112"/>
                  </a:cubicBezTo>
                  <a:cubicBezTo>
                    <a:pt x="1468182" y="241392"/>
                    <a:pt x="1450990" y="225531"/>
                    <a:pt x="1425589" y="214882"/>
                  </a:cubicBezTo>
                  <a:cubicBezTo>
                    <a:pt x="1407842" y="207562"/>
                    <a:pt x="1391981" y="214439"/>
                    <a:pt x="1377561" y="235513"/>
                  </a:cubicBezTo>
                  <a:cubicBezTo>
                    <a:pt x="1370462" y="246162"/>
                    <a:pt x="1352272" y="278994"/>
                    <a:pt x="1335301" y="312602"/>
                  </a:cubicBezTo>
                  <a:lnTo>
                    <a:pt x="1320105" y="342329"/>
                  </a:lnTo>
                  <a:lnTo>
                    <a:pt x="1315336" y="337670"/>
                  </a:lnTo>
                  <a:cubicBezTo>
                    <a:pt x="1312674" y="335230"/>
                    <a:pt x="1304244" y="328797"/>
                    <a:pt x="1296701" y="323472"/>
                  </a:cubicBezTo>
                  <a:cubicBezTo>
                    <a:pt x="1274406" y="307833"/>
                    <a:pt x="1266310" y="299514"/>
                    <a:pt x="1247231" y="271451"/>
                  </a:cubicBezTo>
                  <a:cubicBezTo>
                    <a:pt x="1234697" y="253261"/>
                    <a:pt x="1224160" y="240505"/>
                    <a:pt x="1211071" y="227416"/>
                  </a:cubicBezTo>
                  <a:cubicBezTo>
                    <a:pt x="1196874" y="213330"/>
                    <a:pt x="1183342" y="203458"/>
                    <a:pt x="1162489" y="192144"/>
                  </a:cubicBezTo>
                  <a:cubicBezTo>
                    <a:pt x="1153837" y="187374"/>
                    <a:pt x="1143522" y="181052"/>
                    <a:pt x="1139418" y="177946"/>
                  </a:cubicBezTo>
                  <a:cubicBezTo>
                    <a:pt x="1129768" y="170737"/>
                    <a:pt x="1069317" y="109620"/>
                    <a:pt x="1059113" y="96753"/>
                  </a:cubicBezTo>
                  <a:cubicBezTo>
                    <a:pt x="1054786" y="91207"/>
                    <a:pt x="1045469" y="78674"/>
                    <a:pt x="1038592" y="69024"/>
                  </a:cubicBezTo>
                  <a:cubicBezTo>
                    <a:pt x="1013413" y="33640"/>
                    <a:pt x="994335" y="10347"/>
                    <a:pt x="984574" y="3248"/>
                  </a:cubicBezTo>
                  <a:cubicBezTo>
                    <a:pt x="979139" y="-634"/>
                    <a:pt x="973150" y="-1077"/>
                    <a:pt x="967936" y="2139"/>
                  </a:cubicBezTo>
                  <a:cubicBezTo>
                    <a:pt x="966051" y="3359"/>
                    <a:pt x="953739" y="14673"/>
                    <a:pt x="940761" y="27318"/>
                  </a:cubicBezTo>
                  <a:cubicBezTo>
                    <a:pt x="917246" y="50056"/>
                    <a:pt x="903159" y="62036"/>
                    <a:pt x="882862" y="76566"/>
                  </a:cubicBezTo>
                  <a:cubicBezTo>
                    <a:pt x="865114" y="89322"/>
                    <a:pt x="855021" y="98306"/>
                    <a:pt x="838494" y="115832"/>
                  </a:cubicBezTo>
                  <a:cubicBezTo>
                    <a:pt x="822633" y="132691"/>
                    <a:pt x="807104" y="149107"/>
                    <a:pt x="779596" y="177392"/>
                  </a:cubicBezTo>
                  <a:cubicBezTo>
                    <a:pt x="771498" y="185822"/>
                    <a:pt x="755082" y="201461"/>
                    <a:pt x="742993" y="212442"/>
                  </a:cubicBezTo>
                  <a:cubicBezTo>
                    <a:pt x="723471" y="230078"/>
                    <a:pt x="700732" y="253261"/>
                    <a:pt x="697515" y="258917"/>
                  </a:cubicBezTo>
                  <a:cubicBezTo>
                    <a:pt x="696406" y="260692"/>
                    <a:pt x="694077" y="256699"/>
                    <a:pt x="683650" y="235846"/>
                  </a:cubicBezTo>
                  <a:cubicBezTo>
                    <a:pt x="669231" y="206896"/>
                    <a:pt x="664683" y="199354"/>
                    <a:pt x="654812" y="188816"/>
                  </a:cubicBezTo>
                  <a:cubicBezTo>
                    <a:pt x="644274" y="177392"/>
                    <a:pt x="639837" y="174508"/>
                    <a:pt x="632628" y="174508"/>
                  </a:cubicBezTo>
                  <a:cubicBezTo>
                    <a:pt x="624641" y="174508"/>
                    <a:pt x="618319" y="178279"/>
                    <a:pt x="602346" y="192477"/>
                  </a:cubicBezTo>
                  <a:cubicBezTo>
                    <a:pt x="580496" y="211888"/>
                    <a:pt x="570402" y="219874"/>
                    <a:pt x="546887" y="236512"/>
                  </a:cubicBezTo>
                  <a:cubicBezTo>
                    <a:pt x="487323" y="278661"/>
                    <a:pt x="486769" y="279326"/>
                    <a:pt x="469022" y="312602"/>
                  </a:cubicBezTo>
                  <a:cubicBezTo>
                    <a:pt x="447503" y="352644"/>
                    <a:pt x="428869" y="375272"/>
                    <a:pt x="386498" y="412208"/>
                  </a:cubicBezTo>
                  <a:cubicBezTo>
                    <a:pt x="366311" y="429955"/>
                    <a:pt x="354553" y="438607"/>
                    <a:pt x="336473" y="449588"/>
                  </a:cubicBezTo>
                  <a:cubicBezTo>
                    <a:pt x="312847" y="463896"/>
                    <a:pt x="285672" y="488077"/>
                    <a:pt x="272695" y="506267"/>
                  </a:cubicBezTo>
                  <a:cubicBezTo>
                    <a:pt x="265707" y="516028"/>
                    <a:pt x="244854" y="550413"/>
                    <a:pt x="229325" y="577588"/>
                  </a:cubicBezTo>
                  <a:cubicBezTo>
                    <a:pt x="211245" y="609090"/>
                    <a:pt x="198490" y="627058"/>
                    <a:pt x="171314" y="658670"/>
                  </a:cubicBezTo>
                  <a:cubicBezTo>
                    <a:pt x="161553" y="669984"/>
                    <a:pt x="157893" y="675641"/>
                    <a:pt x="147134" y="696272"/>
                  </a:cubicBezTo>
                  <a:cubicBezTo>
                    <a:pt x="141810" y="706477"/>
                    <a:pt x="133823" y="720785"/>
                    <a:pt x="129276" y="728217"/>
                  </a:cubicBezTo>
                  <a:cubicBezTo>
                    <a:pt x="124617" y="735648"/>
                    <a:pt x="114635" y="752619"/>
                    <a:pt x="106981" y="766040"/>
                  </a:cubicBezTo>
                  <a:cubicBezTo>
                    <a:pt x="91674" y="792661"/>
                    <a:pt x="89123" y="796654"/>
                    <a:pt x="71709" y="821167"/>
                  </a:cubicBezTo>
                  <a:lnTo>
                    <a:pt x="59729" y="838027"/>
                  </a:lnTo>
                  <a:lnTo>
                    <a:pt x="32887" y="838027"/>
                  </a:lnTo>
                  <a:cubicBezTo>
                    <a:pt x="18135" y="838027"/>
                    <a:pt x="4825" y="838471"/>
                    <a:pt x="3161" y="839247"/>
                  </a:cubicBezTo>
                  <a:cubicBezTo>
                    <a:pt x="55" y="840356"/>
                    <a:pt x="-1054" y="844349"/>
                    <a:pt x="1164" y="845791"/>
                  </a:cubicBezTo>
                  <a:cubicBezTo>
                    <a:pt x="1830" y="846124"/>
                    <a:pt x="59841" y="846346"/>
                    <a:pt x="130274" y="846346"/>
                  </a:cubicBezTo>
                  <a:close/>
                  <a:moveTo>
                    <a:pt x="550104" y="837916"/>
                  </a:moveTo>
                  <a:lnTo>
                    <a:pt x="525812" y="837916"/>
                  </a:lnTo>
                  <a:cubicBezTo>
                    <a:pt x="525812" y="837916"/>
                    <a:pt x="501410" y="838027"/>
                    <a:pt x="501410" y="838027"/>
                  </a:cubicBezTo>
                  <a:lnTo>
                    <a:pt x="495088" y="832925"/>
                  </a:lnTo>
                  <a:cubicBezTo>
                    <a:pt x="481999" y="822720"/>
                    <a:pt x="470020" y="811073"/>
                    <a:pt x="460370" y="798983"/>
                  </a:cubicBezTo>
                  <a:cubicBezTo>
                    <a:pt x="454935" y="792106"/>
                    <a:pt x="447836" y="784675"/>
                    <a:pt x="444508" y="782456"/>
                  </a:cubicBezTo>
                  <a:cubicBezTo>
                    <a:pt x="438851" y="778463"/>
                    <a:pt x="437299" y="776578"/>
                    <a:pt x="439850" y="776578"/>
                  </a:cubicBezTo>
                  <a:cubicBezTo>
                    <a:pt x="441958" y="776578"/>
                    <a:pt x="454491" y="766262"/>
                    <a:pt x="458041" y="761604"/>
                  </a:cubicBezTo>
                  <a:cubicBezTo>
                    <a:pt x="471018" y="744522"/>
                    <a:pt x="498637" y="710913"/>
                    <a:pt x="503296" y="706809"/>
                  </a:cubicBezTo>
                  <a:cubicBezTo>
                    <a:pt x="506402" y="704147"/>
                    <a:pt x="515829" y="697270"/>
                    <a:pt x="524148" y="691502"/>
                  </a:cubicBezTo>
                  <a:cubicBezTo>
                    <a:pt x="553986" y="671315"/>
                    <a:pt x="564634" y="661222"/>
                    <a:pt x="583712" y="635488"/>
                  </a:cubicBezTo>
                  <a:cubicBezTo>
                    <a:pt x="588592" y="628944"/>
                    <a:pt x="594915" y="621069"/>
                    <a:pt x="597910" y="617852"/>
                  </a:cubicBezTo>
                  <a:cubicBezTo>
                    <a:pt x="604565" y="610864"/>
                    <a:pt x="615768" y="605096"/>
                    <a:pt x="615768" y="608757"/>
                  </a:cubicBezTo>
                  <a:cubicBezTo>
                    <a:pt x="615768" y="609311"/>
                    <a:pt x="614991" y="610421"/>
                    <a:pt x="613882" y="611308"/>
                  </a:cubicBezTo>
                  <a:cubicBezTo>
                    <a:pt x="607005" y="616965"/>
                    <a:pt x="605119" y="633270"/>
                    <a:pt x="609778" y="647800"/>
                  </a:cubicBezTo>
                  <a:cubicBezTo>
                    <a:pt x="614880" y="663995"/>
                    <a:pt x="623976" y="678858"/>
                    <a:pt x="642499" y="701152"/>
                  </a:cubicBezTo>
                  <a:cubicBezTo>
                    <a:pt x="652815" y="713686"/>
                    <a:pt x="658361" y="723004"/>
                    <a:pt x="658361" y="727773"/>
                  </a:cubicBezTo>
                  <a:cubicBezTo>
                    <a:pt x="658361" y="738200"/>
                    <a:pt x="648378" y="744744"/>
                    <a:pt x="611220" y="758941"/>
                  </a:cubicBezTo>
                  <a:cubicBezTo>
                    <a:pt x="589591" y="767260"/>
                    <a:pt x="580385" y="772141"/>
                    <a:pt x="573841" y="779129"/>
                  </a:cubicBezTo>
                  <a:cubicBezTo>
                    <a:pt x="567185" y="786006"/>
                    <a:pt x="565522" y="789555"/>
                    <a:pt x="560974" y="807635"/>
                  </a:cubicBezTo>
                  <a:cubicBezTo>
                    <a:pt x="558755" y="816287"/>
                    <a:pt x="555428" y="826491"/>
                    <a:pt x="553653" y="830595"/>
                  </a:cubicBezTo>
                  <a:lnTo>
                    <a:pt x="550325" y="837916"/>
                  </a:lnTo>
                  <a:close/>
                  <a:moveTo>
                    <a:pt x="863007" y="825826"/>
                  </a:moveTo>
                  <a:lnTo>
                    <a:pt x="874764" y="837361"/>
                  </a:lnTo>
                  <a:lnTo>
                    <a:pt x="717814" y="837694"/>
                  </a:lnTo>
                  <a:cubicBezTo>
                    <a:pt x="631518" y="837805"/>
                    <a:pt x="560641" y="837694"/>
                    <a:pt x="560308" y="837472"/>
                  </a:cubicBezTo>
                  <a:cubicBezTo>
                    <a:pt x="560086" y="837140"/>
                    <a:pt x="561085" y="833590"/>
                    <a:pt x="562749" y="829486"/>
                  </a:cubicBezTo>
                  <a:cubicBezTo>
                    <a:pt x="564412" y="825382"/>
                    <a:pt x="567074" y="816509"/>
                    <a:pt x="568849" y="809742"/>
                  </a:cubicBezTo>
                  <a:cubicBezTo>
                    <a:pt x="572842" y="793548"/>
                    <a:pt x="575061" y="788779"/>
                    <a:pt x="581050" y="783455"/>
                  </a:cubicBezTo>
                  <a:cubicBezTo>
                    <a:pt x="587261" y="777798"/>
                    <a:pt x="593917" y="774470"/>
                    <a:pt x="615879" y="766151"/>
                  </a:cubicBezTo>
                  <a:cubicBezTo>
                    <a:pt x="656475" y="750733"/>
                    <a:pt x="667567" y="741860"/>
                    <a:pt x="665904" y="726220"/>
                  </a:cubicBezTo>
                  <a:cubicBezTo>
                    <a:pt x="665127" y="718123"/>
                    <a:pt x="660690" y="710581"/>
                    <a:pt x="647491" y="694941"/>
                  </a:cubicBezTo>
                  <a:cubicBezTo>
                    <a:pt x="634180" y="678969"/>
                    <a:pt x="628413" y="670539"/>
                    <a:pt x="622534" y="658227"/>
                  </a:cubicBezTo>
                  <a:cubicBezTo>
                    <a:pt x="613328" y="638927"/>
                    <a:pt x="612218" y="627058"/>
                    <a:pt x="618874" y="617741"/>
                  </a:cubicBezTo>
                  <a:cubicBezTo>
                    <a:pt x="620870" y="614746"/>
                    <a:pt x="622534" y="611973"/>
                    <a:pt x="622534" y="611419"/>
                  </a:cubicBezTo>
                  <a:cubicBezTo>
                    <a:pt x="622534" y="609533"/>
                    <a:pt x="623310" y="609977"/>
                    <a:pt x="631186" y="615190"/>
                  </a:cubicBezTo>
                  <a:cubicBezTo>
                    <a:pt x="635179" y="617852"/>
                    <a:pt x="645162" y="626726"/>
                    <a:pt x="653259" y="634934"/>
                  </a:cubicBezTo>
                  <a:cubicBezTo>
                    <a:pt x="665238" y="646913"/>
                    <a:pt x="671005" y="654012"/>
                    <a:pt x="682763" y="671093"/>
                  </a:cubicBezTo>
                  <a:cubicBezTo>
                    <a:pt x="708275" y="708030"/>
                    <a:pt x="732788" y="730102"/>
                    <a:pt x="783921" y="762047"/>
                  </a:cubicBezTo>
                  <a:cubicBezTo>
                    <a:pt x="797343" y="770477"/>
                    <a:pt x="811208" y="779572"/>
                    <a:pt x="814535" y="782124"/>
                  </a:cubicBezTo>
                  <a:cubicBezTo>
                    <a:pt x="822633" y="788335"/>
                    <a:pt x="848144" y="811628"/>
                    <a:pt x="862785" y="826048"/>
                  </a:cubicBezTo>
                  <a:close/>
                  <a:moveTo>
                    <a:pt x="704281" y="264020"/>
                  </a:moveTo>
                  <a:cubicBezTo>
                    <a:pt x="707276" y="258030"/>
                    <a:pt x="733453" y="231520"/>
                    <a:pt x="757966" y="209558"/>
                  </a:cubicBezTo>
                  <a:cubicBezTo>
                    <a:pt x="767173" y="201239"/>
                    <a:pt x="790577" y="177946"/>
                    <a:pt x="809877" y="157648"/>
                  </a:cubicBezTo>
                  <a:cubicBezTo>
                    <a:pt x="861454" y="103520"/>
                    <a:pt x="864671" y="100525"/>
                    <a:pt x="885301" y="85218"/>
                  </a:cubicBezTo>
                  <a:cubicBezTo>
                    <a:pt x="914141" y="63810"/>
                    <a:pt x="926675" y="53606"/>
                    <a:pt x="940761" y="39186"/>
                  </a:cubicBezTo>
                  <a:cubicBezTo>
                    <a:pt x="960172" y="19443"/>
                    <a:pt x="972928" y="7907"/>
                    <a:pt x="974924" y="7907"/>
                  </a:cubicBezTo>
                  <a:cubicBezTo>
                    <a:pt x="976144" y="7907"/>
                    <a:pt x="976810" y="9016"/>
                    <a:pt x="976810" y="10902"/>
                  </a:cubicBezTo>
                  <a:cubicBezTo>
                    <a:pt x="976810" y="12455"/>
                    <a:pt x="978252" y="17446"/>
                    <a:pt x="979916" y="21772"/>
                  </a:cubicBezTo>
                  <a:cubicBezTo>
                    <a:pt x="994557" y="60483"/>
                    <a:pt x="998550" y="75790"/>
                    <a:pt x="997885" y="90653"/>
                  </a:cubicBezTo>
                  <a:cubicBezTo>
                    <a:pt x="997108" y="109287"/>
                    <a:pt x="989898" y="117606"/>
                    <a:pt x="952519" y="142674"/>
                  </a:cubicBezTo>
                  <a:cubicBezTo>
                    <a:pt x="918023" y="165967"/>
                    <a:pt x="913031" y="172400"/>
                    <a:pt x="906931" y="202792"/>
                  </a:cubicBezTo>
                  <a:cubicBezTo>
                    <a:pt x="901718" y="228636"/>
                    <a:pt x="896393" y="238176"/>
                    <a:pt x="880089" y="251375"/>
                  </a:cubicBezTo>
                  <a:cubicBezTo>
                    <a:pt x="870550" y="259139"/>
                    <a:pt x="865336" y="262023"/>
                    <a:pt x="841599" y="272560"/>
                  </a:cubicBezTo>
                  <a:cubicBezTo>
                    <a:pt x="823741" y="280436"/>
                    <a:pt x="813980" y="286093"/>
                    <a:pt x="799118" y="297074"/>
                  </a:cubicBezTo>
                  <a:cubicBezTo>
                    <a:pt x="790244" y="303618"/>
                    <a:pt x="788913" y="304949"/>
                    <a:pt x="789357" y="307722"/>
                  </a:cubicBezTo>
                  <a:cubicBezTo>
                    <a:pt x="789911" y="313268"/>
                    <a:pt x="793572" y="312048"/>
                    <a:pt x="806216" y="302620"/>
                  </a:cubicBezTo>
                  <a:cubicBezTo>
                    <a:pt x="819194" y="292970"/>
                    <a:pt x="830175" y="286869"/>
                    <a:pt x="853468" y="276665"/>
                  </a:cubicBezTo>
                  <a:cubicBezTo>
                    <a:pt x="872213" y="268346"/>
                    <a:pt x="882751" y="261579"/>
                    <a:pt x="893620" y="250709"/>
                  </a:cubicBezTo>
                  <a:cubicBezTo>
                    <a:pt x="906043" y="238286"/>
                    <a:pt x="910813" y="228193"/>
                    <a:pt x="914917" y="205787"/>
                  </a:cubicBezTo>
                  <a:cubicBezTo>
                    <a:pt x="918466" y="185822"/>
                    <a:pt x="922349" y="177059"/>
                    <a:pt x="931777" y="168407"/>
                  </a:cubicBezTo>
                  <a:cubicBezTo>
                    <a:pt x="938876" y="161752"/>
                    <a:pt x="953184" y="151658"/>
                    <a:pt x="954072" y="152435"/>
                  </a:cubicBezTo>
                  <a:cubicBezTo>
                    <a:pt x="954405" y="152879"/>
                    <a:pt x="956179" y="158646"/>
                    <a:pt x="958065" y="165301"/>
                  </a:cubicBezTo>
                  <a:cubicBezTo>
                    <a:pt x="969045" y="205898"/>
                    <a:pt x="979361" y="221648"/>
                    <a:pt x="1025837" y="269011"/>
                  </a:cubicBezTo>
                  <a:cubicBezTo>
                    <a:pt x="1050349" y="294079"/>
                    <a:pt x="1057670" y="302176"/>
                    <a:pt x="1068651" y="317372"/>
                  </a:cubicBezTo>
                  <a:cubicBezTo>
                    <a:pt x="1084402" y="339223"/>
                    <a:pt x="1098267" y="355861"/>
                    <a:pt x="1111244" y="368728"/>
                  </a:cubicBezTo>
                  <a:cubicBezTo>
                    <a:pt x="1119342" y="376603"/>
                    <a:pt x="1121116" y="377934"/>
                    <a:pt x="1122891" y="376825"/>
                  </a:cubicBezTo>
                  <a:cubicBezTo>
                    <a:pt x="1124000" y="376159"/>
                    <a:pt x="1124998" y="374717"/>
                    <a:pt x="1125220" y="373608"/>
                  </a:cubicBezTo>
                  <a:cubicBezTo>
                    <a:pt x="1125442" y="372388"/>
                    <a:pt x="1119896" y="365733"/>
                    <a:pt x="1111799" y="357192"/>
                  </a:cubicBezTo>
                  <a:cubicBezTo>
                    <a:pt x="1103924" y="348762"/>
                    <a:pt x="1089948" y="331791"/>
                    <a:pt x="1079078" y="317261"/>
                  </a:cubicBezTo>
                  <a:cubicBezTo>
                    <a:pt x="1062329" y="294744"/>
                    <a:pt x="1056894" y="288533"/>
                    <a:pt x="1031050" y="262356"/>
                  </a:cubicBezTo>
                  <a:cubicBezTo>
                    <a:pt x="1000103" y="231077"/>
                    <a:pt x="986904" y="214882"/>
                    <a:pt x="978585" y="198577"/>
                  </a:cubicBezTo>
                  <a:cubicBezTo>
                    <a:pt x="973816" y="189038"/>
                    <a:pt x="967493" y="171180"/>
                    <a:pt x="964941" y="160199"/>
                  </a:cubicBezTo>
                  <a:cubicBezTo>
                    <a:pt x="964165" y="156650"/>
                    <a:pt x="962724" y="152324"/>
                    <a:pt x="961836" y="150660"/>
                  </a:cubicBezTo>
                  <a:cubicBezTo>
                    <a:pt x="960283" y="147443"/>
                    <a:pt x="960394" y="147333"/>
                    <a:pt x="968159" y="142009"/>
                  </a:cubicBezTo>
                  <a:cubicBezTo>
                    <a:pt x="988346" y="128476"/>
                    <a:pt x="1000990" y="114833"/>
                    <a:pt x="1004429" y="103076"/>
                  </a:cubicBezTo>
                  <a:cubicBezTo>
                    <a:pt x="1009088" y="87769"/>
                    <a:pt x="1003431" y="58043"/>
                    <a:pt x="990231" y="26542"/>
                  </a:cubicBezTo>
                  <a:cubicBezTo>
                    <a:pt x="988013" y="21217"/>
                    <a:pt x="986349" y="16781"/>
                    <a:pt x="986571" y="16559"/>
                  </a:cubicBezTo>
                  <a:cubicBezTo>
                    <a:pt x="987680" y="15450"/>
                    <a:pt x="1008533" y="42181"/>
                    <a:pt x="1030495" y="72795"/>
                  </a:cubicBezTo>
                  <a:cubicBezTo>
                    <a:pt x="1039480" y="85329"/>
                    <a:pt x="1051015" y="100525"/>
                    <a:pt x="1056117" y="106736"/>
                  </a:cubicBezTo>
                  <a:cubicBezTo>
                    <a:pt x="1068984" y="122154"/>
                    <a:pt x="1119342" y="173177"/>
                    <a:pt x="1130434" y="182050"/>
                  </a:cubicBezTo>
                  <a:cubicBezTo>
                    <a:pt x="1135535" y="186154"/>
                    <a:pt x="1146738" y="193364"/>
                    <a:pt x="1155390" y="198134"/>
                  </a:cubicBezTo>
                  <a:cubicBezTo>
                    <a:pt x="1178572" y="210889"/>
                    <a:pt x="1190774" y="219763"/>
                    <a:pt x="1204749" y="233517"/>
                  </a:cubicBezTo>
                  <a:cubicBezTo>
                    <a:pt x="1217838" y="246494"/>
                    <a:pt x="1227266" y="258141"/>
                    <a:pt x="1240687" y="277774"/>
                  </a:cubicBezTo>
                  <a:cubicBezTo>
                    <a:pt x="1258212" y="303396"/>
                    <a:pt x="1268749" y="314599"/>
                    <a:pt x="1290601" y="330239"/>
                  </a:cubicBezTo>
                  <a:cubicBezTo>
                    <a:pt x="1298920" y="336117"/>
                    <a:pt x="1307571" y="342883"/>
                    <a:pt x="1310122" y="345102"/>
                  </a:cubicBezTo>
                  <a:lnTo>
                    <a:pt x="1314559" y="349317"/>
                  </a:lnTo>
                  <a:lnTo>
                    <a:pt x="1312119" y="353199"/>
                  </a:lnTo>
                  <a:cubicBezTo>
                    <a:pt x="1310788" y="355417"/>
                    <a:pt x="1305908" y="360852"/>
                    <a:pt x="1301138" y="365400"/>
                  </a:cubicBezTo>
                  <a:cubicBezTo>
                    <a:pt x="1292597" y="373386"/>
                    <a:pt x="1280285" y="381594"/>
                    <a:pt x="1254219" y="395903"/>
                  </a:cubicBezTo>
                  <a:cubicBezTo>
                    <a:pt x="1240798" y="403334"/>
                    <a:pt x="1217948" y="417532"/>
                    <a:pt x="1205858" y="425962"/>
                  </a:cubicBezTo>
                  <a:cubicBezTo>
                    <a:pt x="1189221" y="437386"/>
                    <a:pt x="1173581" y="455134"/>
                    <a:pt x="1161713" y="475765"/>
                  </a:cubicBezTo>
                  <a:cubicBezTo>
                    <a:pt x="1159938" y="478981"/>
                    <a:pt x="1158052" y="481421"/>
                    <a:pt x="1157498" y="481421"/>
                  </a:cubicBezTo>
                  <a:cubicBezTo>
                    <a:pt x="1156943" y="481421"/>
                    <a:pt x="1154503" y="478316"/>
                    <a:pt x="1152284" y="474544"/>
                  </a:cubicBezTo>
                  <a:cubicBezTo>
                    <a:pt x="1146738" y="465560"/>
                    <a:pt x="1142745" y="461345"/>
                    <a:pt x="1127771" y="448478"/>
                  </a:cubicBezTo>
                  <a:cubicBezTo>
                    <a:pt x="1111688" y="434835"/>
                    <a:pt x="1104146" y="426073"/>
                    <a:pt x="1094939" y="410544"/>
                  </a:cubicBezTo>
                  <a:cubicBezTo>
                    <a:pt x="1076526" y="379487"/>
                    <a:pt x="1062661" y="360963"/>
                    <a:pt x="1045580" y="343992"/>
                  </a:cubicBezTo>
                  <a:cubicBezTo>
                    <a:pt x="1031493" y="330017"/>
                    <a:pt x="1029608" y="328575"/>
                    <a:pt x="1026946" y="329573"/>
                  </a:cubicBezTo>
                  <a:cubicBezTo>
                    <a:pt x="1022953" y="331126"/>
                    <a:pt x="1025282" y="335673"/>
                    <a:pt x="1034377" y="343992"/>
                  </a:cubicBezTo>
                  <a:cubicBezTo>
                    <a:pt x="1039369" y="348429"/>
                    <a:pt x="1046800" y="356083"/>
                    <a:pt x="1050794" y="360741"/>
                  </a:cubicBezTo>
                  <a:cubicBezTo>
                    <a:pt x="1059334" y="370613"/>
                    <a:pt x="1078412" y="398787"/>
                    <a:pt x="1088395" y="415646"/>
                  </a:cubicBezTo>
                  <a:cubicBezTo>
                    <a:pt x="1097268" y="430731"/>
                    <a:pt x="1106475" y="441269"/>
                    <a:pt x="1123557" y="455910"/>
                  </a:cubicBezTo>
                  <a:cubicBezTo>
                    <a:pt x="1136312" y="466780"/>
                    <a:pt x="1144742" y="476541"/>
                    <a:pt x="1152062" y="489297"/>
                  </a:cubicBezTo>
                  <a:cubicBezTo>
                    <a:pt x="1153283" y="491182"/>
                    <a:pt x="1140970" y="507155"/>
                    <a:pt x="1126219" y="522683"/>
                  </a:cubicBezTo>
                  <a:cubicBezTo>
                    <a:pt x="1119120" y="530115"/>
                    <a:pt x="1107251" y="543203"/>
                    <a:pt x="1099598" y="551633"/>
                  </a:cubicBezTo>
                  <a:cubicBezTo>
                    <a:pt x="1082738" y="570601"/>
                    <a:pt x="1068984" y="583356"/>
                    <a:pt x="1060332" y="588680"/>
                  </a:cubicBezTo>
                  <a:cubicBezTo>
                    <a:pt x="1054453" y="592230"/>
                    <a:pt x="1026058" y="604985"/>
                    <a:pt x="1019736" y="606982"/>
                  </a:cubicBezTo>
                  <a:cubicBezTo>
                    <a:pt x="1017850" y="607537"/>
                    <a:pt x="1016741" y="606760"/>
                    <a:pt x="1014634" y="603322"/>
                  </a:cubicBezTo>
                  <a:cubicBezTo>
                    <a:pt x="1002100" y="582580"/>
                    <a:pt x="983354" y="564056"/>
                    <a:pt x="963499" y="552743"/>
                  </a:cubicBezTo>
                  <a:cubicBezTo>
                    <a:pt x="946196" y="542982"/>
                    <a:pt x="929448" y="530670"/>
                    <a:pt x="926120" y="525345"/>
                  </a:cubicBezTo>
                  <a:cubicBezTo>
                    <a:pt x="924567" y="522905"/>
                    <a:pt x="920685" y="515806"/>
                    <a:pt x="917579" y="509484"/>
                  </a:cubicBezTo>
                  <a:cubicBezTo>
                    <a:pt x="911257" y="496728"/>
                    <a:pt x="893177" y="472104"/>
                    <a:pt x="880532" y="458683"/>
                  </a:cubicBezTo>
                  <a:cubicBezTo>
                    <a:pt x="875652" y="453692"/>
                    <a:pt x="865891" y="445484"/>
                    <a:pt x="858570" y="440381"/>
                  </a:cubicBezTo>
                  <a:cubicBezTo>
                    <a:pt x="839603" y="427182"/>
                    <a:pt x="835277" y="423411"/>
                    <a:pt x="821967" y="408104"/>
                  </a:cubicBezTo>
                  <a:cubicBezTo>
                    <a:pt x="815311" y="400561"/>
                    <a:pt x="794348" y="378710"/>
                    <a:pt x="775048" y="359521"/>
                  </a:cubicBezTo>
                  <a:cubicBezTo>
                    <a:pt x="755970" y="340443"/>
                    <a:pt x="737779" y="321476"/>
                    <a:pt x="734784" y="317594"/>
                  </a:cubicBezTo>
                  <a:cubicBezTo>
                    <a:pt x="731790" y="313712"/>
                    <a:pt x="723249" y="301178"/>
                    <a:pt x="715484" y="289642"/>
                  </a:cubicBezTo>
                  <a:lnTo>
                    <a:pt x="701619" y="268900"/>
                  </a:lnTo>
                  <a:lnTo>
                    <a:pt x="704171" y="263798"/>
                  </a:lnTo>
                  <a:close/>
                  <a:moveTo>
                    <a:pt x="82468" y="820391"/>
                  </a:moveTo>
                  <a:cubicBezTo>
                    <a:pt x="89234" y="811073"/>
                    <a:pt x="99328" y="795323"/>
                    <a:pt x="105095" y="785562"/>
                  </a:cubicBezTo>
                  <a:cubicBezTo>
                    <a:pt x="110974" y="775801"/>
                    <a:pt x="122843" y="755836"/>
                    <a:pt x="131494" y="741194"/>
                  </a:cubicBezTo>
                  <a:cubicBezTo>
                    <a:pt x="140146" y="726553"/>
                    <a:pt x="151460" y="706588"/>
                    <a:pt x="156562" y="696938"/>
                  </a:cubicBezTo>
                  <a:cubicBezTo>
                    <a:pt x="162552" y="685291"/>
                    <a:pt x="168652" y="675752"/>
                    <a:pt x="174087" y="669208"/>
                  </a:cubicBezTo>
                  <a:cubicBezTo>
                    <a:pt x="214018" y="620514"/>
                    <a:pt x="218233" y="614525"/>
                    <a:pt x="236646" y="582469"/>
                  </a:cubicBezTo>
                  <a:cubicBezTo>
                    <a:pt x="261714" y="538545"/>
                    <a:pt x="280792" y="508818"/>
                    <a:pt x="291440" y="497061"/>
                  </a:cubicBezTo>
                  <a:cubicBezTo>
                    <a:pt x="302088" y="485414"/>
                    <a:pt x="325825" y="466336"/>
                    <a:pt x="340910" y="457241"/>
                  </a:cubicBezTo>
                  <a:cubicBezTo>
                    <a:pt x="358990" y="446482"/>
                    <a:pt x="372078" y="436499"/>
                    <a:pt x="398033" y="413761"/>
                  </a:cubicBezTo>
                  <a:cubicBezTo>
                    <a:pt x="436855" y="379819"/>
                    <a:pt x="456155" y="356083"/>
                    <a:pt x="477452" y="316041"/>
                  </a:cubicBezTo>
                  <a:cubicBezTo>
                    <a:pt x="482665" y="306169"/>
                    <a:pt x="488544" y="295743"/>
                    <a:pt x="490429" y="292970"/>
                  </a:cubicBezTo>
                  <a:cubicBezTo>
                    <a:pt x="496308" y="284318"/>
                    <a:pt x="506513" y="276221"/>
                    <a:pt x="549660" y="245385"/>
                  </a:cubicBezTo>
                  <a:cubicBezTo>
                    <a:pt x="577057" y="225753"/>
                    <a:pt x="582603" y="221427"/>
                    <a:pt x="605341" y="201461"/>
                  </a:cubicBezTo>
                  <a:cubicBezTo>
                    <a:pt x="619317" y="189260"/>
                    <a:pt x="626638" y="183825"/>
                    <a:pt x="629078" y="183825"/>
                  </a:cubicBezTo>
                  <a:cubicBezTo>
                    <a:pt x="630187" y="183825"/>
                    <a:pt x="630742" y="185267"/>
                    <a:pt x="630742" y="187929"/>
                  </a:cubicBezTo>
                  <a:cubicBezTo>
                    <a:pt x="630742" y="190258"/>
                    <a:pt x="629966" y="193808"/>
                    <a:pt x="628745" y="195915"/>
                  </a:cubicBezTo>
                  <a:cubicBezTo>
                    <a:pt x="626860" y="199797"/>
                    <a:pt x="602457" y="229635"/>
                    <a:pt x="585043" y="249378"/>
                  </a:cubicBezTo>
                  <a:cubicBezTo>
                    <a:pt x="566742" y="270231"/>
                    <a:pt x="564080" y="276221"/>
                    <a:pt x="564080" y="294744"/>
                  </a:cubicBezTo>
                  <a:cubicBezTo>
                    <a:pt x="564080" y="309608"/>
                    <a:pt x="566076" y="318703"/>
                    <a:pt x="574950" y="346100"/>
                  </a:cubicBezTo>
                  <a:cubicBezTo>
                    <a:pt x="582049" y="367840"/>
                    <a:pt x="583823" y="379487"/>
                    <a:pt x="581161" y="387362"/>
                  </a:cubicBezTo>
                  <a:cubicBezTo>
                    <a:pt x="578943" y="394350"/>
                    <a:pt x="570402" y="404665"/>
                    <a:pt x="550325" y="424964"/>
                  </a:cubicBezTo>
                  <a:cubicBezTo>
                    <a:pt x="529029" y="446482"/>
                    <a:pt x="520378" y="456686"/>
                    <a:pt x="512059" y="470329"/>
                  </a:cubicBezTo>
                  <a:cubicBezTo>
                    <a:pt x="491760" y="503384"/>
                    <a:pt x="466581" y="538323"/>
                    <a:pt x="452827" y="552410"/>
                  </a:cubicBezTo>
                  <a:cubicBezTo>
                    <a:pt x="443399" y="562060"/>
                    <a:pt x="442068" y="565498"/>
                    <a:pt x="447947" y="566275"/>
                  </a:cubicBezTo>
                  <a:cubicBezTo>
                    <a:pt x="453604" y="566940"/>
                    <a:pt x="468245" y="550080"/>
                    <a:pt x="495975" y="511148"/>
                  </a:cubicBezTo>
                  <a:cubicBezTo>
                    <a:pt x="499081" y="506933"/>
                    <a:pt x="506513" y="495286"/>
                    <a:pt x="512613" y="485636"/>
                  </a:cubicBezTo>
                  <a:cubicBezTo>
                    <a:pt x="518602" y="475875"/>
                    <a:pt x="525923" y="464783"/>
                    <a:pt x="528918" y="460790"/>
                  </a:cubicBezTo>
                  <a:cubicBezTo>
                    <a:pt x="534686" y="453137"/>
                    <a:pt x="558534" y="428291"/>
                    <a:pt x="560086" y="428291"/>
                  </a:cubicBezTo>
                  <a:cubicBezTo>
                    <a:pt x="560530" y="428291"/>
                    <a:pt x="561085" y="429289"/>
                    <a:pt x="561085" y="430288"/>
                  </a:cubicBezTo>
                  <a:cubicBezTo>
                    <a:pt x="561085" y="434946"/>
                    <a:pt x="569071" y="446038"/>
                    <a:pt x="580496" y="457352"/>
                  </a:cubicBezTo>
                  <a:cubicBezTo>
                    <a:pt x="590368" y="467113"/>
                    <a:pt x="596800" y="472104"/>
                    <a:pt x="618984" y="486635"/>
                  </a:cubicBezTo>
                  <a:cubicBezTo>
                    <a:pt x="642610" y="502274"/>
                    <a:pt x="647047" y="505713"/>
                    <a:pt x="659137" y="517914"/>
                  </a:cubicBezTo>
                  <a:cubicBezTo>
                    <a:pt x="669453" y="528229"/>
                    <a:pt x="675775" y="536105"/>
                    <a:pt x="684760" y="549304"/>
                  </a:cubicBezTo>
                  <a:cubicBezTo>
                    <a:pt x="699401" y="570933"/>
                    <a:pt x="708718" y="581803"/>
                    <a:pt x="723027" y="594226"/>
                  </a:cubicBezTo>
                  <a:cubicBezTo>
                    <a:pt x="744656" y="612861"/>
                    <a:pt x="755526" y="622400"/>
                    <a:pt x="762625" y="629388"/>
                  </a:cubicBezTo>
                  <a:cubicBezTo>
                    <a:pt x="770389" y="636930"/>
                    <a:pt x="774050" y="637928"/>
                    <a:pt x="774715" y="632494"/>
                  </a:cubicBezTo>
                  <a:cubicBezTo>
                    <a:pt x="775048" y="629055"/>
                    <a:pt x="766951" y="620736"/>
                    <a:pt x="744213" y="601325"/>
                  </a:cubicBezTo>
                  <a:cubicBezTo>
                    <a:pt x="715263" y="576479"/>
                    <a:pt x="708940" y="569935"/>
                    <a:pt x="695408" y="549970"/>
                  </a:cubicBezTo>
                  <a:cubicBezTo>
                    <a:pt x="673668" y="517581"/>
                    <a:pt x="658250" y="502052"/>
                    <a:pt x="629078" y="483307"/>
                  </a:cubicBezTo>
                  <a:cubicBezTo>
                    <a:pt x="602901" y="466447"/>
                    <a:pt x="597799" y="462787"/>
                    <a:pt x="589037" y="454357"/>
                  </a:cubicBezTo>
                  <a:cubicBezTo>
                    <a:pt x="573064" y="439272"/>
                    <a:pt x="566742" y="428735"/>
                    <a:pt x="568738" y="421081"/>
                  </a:cubicBezTo>
                  <a:cubicBezTo>
                    <a:pt x="569071" y="419528"/>
                    <a:pt x="573064" y="413872"/>
                    <a:pt x="577723" y="408436"/>
                  </a:cubicBezTo>
                  <a:cubicBezTo>
                    <a:pt x="587373" y="396790"/>
                    <a:pt x="590700" y="389026"/>
                    <a:pt x="590700" y="378488"/>
                  </a:cubicBezTo>
                  <a:cubicBezTo>
                    <a:pt x="590700" y="369393"/>
                    <a:pt x="588926" y="361850"/>
                    <a:pt x="581493" y="339334"/>
                  </a:cubicBezTo>
                  <a:cubicBezTo>
                    <a:pt x="567518" y="296963"/>
                    <a:pt x="568516" y="281434"/>
                    <a:pt x="586153" y="261358"/>
                  </a:cubicBezTo>
                  <a:cubicBezTo>
                    <a:pt x="590146" y="256699"/>
                    <a:pt x="597910" y="247493"/>
                    <a:pt x="603456" y="240727"/>
                  </a:cubicBezTo>
                  <a:cubicBezTo>
                    <a:pt x="609113" y="233850"/>
                    <a:pt x="617432" y="224089"/>
                    <a:pt x="621757" y="218875"/>
                  </a:cubicBezTo>
                  <a:cubicBezTo>
                    <a:pt x="633737" y="205011"/>
                    <a:pt x="637841" y="198577"/>
                    <a:pt x="638617" y="192033"/>
                  </a:cubicBezTo>
                  <a:cubicBezTo>
                    <a:pt x="639061" y="188816"/>
                    <a:pt x="639837" y="186376"/>
                    <a:pt x="640392" y="186376"/>
                  </a:cubicBezTo>
                  <a:cubicBezTo>
                    <a:pt x="641834" y="186376"/>
                    <a:pt x="655255" y="202349"/>
                    <a:pt x="659803" y="209336"/>
                  </a:cubicBezTo>
                  <a:cubicBezTo>
                    <a:pt x="661800" y="212664"/>
                    <a:pt x="669563" y="227194"/>
                    <a:pt x="676773" y="241614"/>
                  </a:cubicBezTo>
                  <a:cubicBezTo>
                    <a:pt x="686756" y="261468"/>
                    <a:pt x="694631" y="274668"/>
                    <a:pt x="708164" y="295188"/>
                  </a:cubicBezTo>
                  <a:cubicBezTo>
                    <a:pt x="718146" y="310162"/>
                    <a:pt x="728684" y="325136"/>
                    <a:pt x="731568" y="328464"/>
                  </a:cubicBezTo>
                  <a:cubicBezTo>
                    <a:pt x="734563" y="331902"/>
                    <a:pt x="749758" y="347320"/>
                    <a:pt x="765509" y="362960"/>
                  </a:cubicBezTo>
                  <a:cubicBezTo>
                    <a:pt x="781259" y="378599"/>
                    <a:pt x="801558" y="399563"/>
                    <a:pt x="810653" y="409657"/>
                  </a:cubicBezTo>
                  <a:cubicBezTo>
                    <a:pt x="829176" y="430177"/>
                    <a:pt x="835166" y="435501"/>
                    <a:pt x="852026" y="446925"/>
                  </a:cubicBezTo>
                  <a:cubicBezTo>
                    <a:pt x="866002" y="456354"/>
                    <a:pt x="874321" y="464229"/>
                    <a:pt x="886300" y="479314"/>
                  </a:cubicBezTo>
                  <a:cubicBezTo>
                    <a:pt x="898945" y="495397"/>
                    <a:pt x="905600" y="505269"/>
                    <a:pt x="912144" y="518469"/>
                  </a:cubicBezTo>
                  <a:cubicBezTo>
                    <a:pt x="915361" y="524791"/>
                    <a:pt x="919908" y="532333"/>
                    <a:pt x="922349" y="534885"/>
                  </a:cubicBezTo>
                  <a:cubicBezTo>
                    <a:pt x="927451" y="540431"/>
                    <a:pt x="944311" y="552521"/>
                    <a:pt x="956401" y="558954"/>
                  </a:cubicBezTo>
                  <a:cubicBezTo>
                    <a:pt x="972706" y="567828"/>
                    <a:pt x="986016" y="579252"/>
                    <a:pt x="996997" y="593783"/>
                  </a:cubicBezTo>
                  <a:cubicBezTo>
                    <a:pt x="1004429" y="603433"/>
                    <a:pt x="1009420" y="611419"/>
                    <a:pt x="1008755" y="612084"/>
                  </a:cubicBezTo>
                  <a:cubicBezTo>
                    <a:pt x="1008533" y="612306"/>
                    <a:pt x="1002654" y="614636"/>
                    <a:pt x="995555" y="617409"/>
                  </a:cubicBezTo>
                  <a:cubicBezTo>
                    <a:pt x="972928" y="626171"/>
                    <a:pt x="966606" y="631828"/>
                    <a:pt x="941981" y="666102"/>
                  </a:cubicBezTo>
                  <a:cubicBezTo>
                    <a:pt x="934994" y="675863"/>
                    <a:pt x="925787" y="688175"/>
                    <a:pt x="921683" y="693499"/>
                  </a:cubicBezTo>
                  <a:cubicBezTo>
                    <a:pt x="911478" y="706477"/>
                    <a:pt x="861787" y="755725"/>
                    <a:pt x="843818" y="770699"/>
                  </a:cubicBezTo>
                  <a:lnTo>
                    <a:pt x="829287" y="782789"/>
                  </a:lnTo>
                  <a:lnTo>
                    <a:pt x="821967" y="777132"/>
                  </a:lnTo>
                  <a:cubicBezTo>
                    <a:pt x="814314" y="771364"/>
                    <a:pt x="811430" y="769479"/>
                    <a:pt x="781038" y="750290"/>
                  </a:cubicBezTo>
                  <a:cubicBezTo>
                    <a:pt x="754306" y="733430"/>
                    <a:pt x="737557" y="720452"/>
                    <a:pt x="720254" y="703038"/>
                  </a:cubicBezTo>
                  <a:cubicBezTo>
                    <a:pt x="707720" y="690615"/>
                    <a:pt x="702063" y="683627"/>
                    <a:pt x="690195" y="666435"/>
                  </a:cubicBezTo>
                  <a:cubicBezTo>
                    <a:pt x="674444" y="644029"/>
                    <a:pt x="658028" y="625506"/>
                    <a:pt x="642278" y="612750"/>
                  </a:cubicBezTo>
                  <a:cubicBezTo>
                    <a:pt x="624087" y="598108"/>
                    <a:pt x="613106" y="596445"/>
                    <a:pt x="598798" y="605873"/>
                  </a:cubicBezTo>
                  <a:cubicBezTo>
                    <a:pt x="593252" y="609422"/>
                    <a:pt x="590257" y="612861"/>
                    <a:pt x="571178" y="637818"/>
                  </a:cubicBezTo>
                  <a:cubicBezTo>
                    <a:pt x="559088" y="653568"/>
                    <a:pt x="548551" y="663773"/>
                    <a:pt x="532356" y="675197"/>
                  </a:cubicBezTo>
                  <a:cubicBezTo>
                    <a:pt x="524703" y="680632"/>
                    <a:pt x="514276" y="687953"/>
                    <a:pt x="509286" y="691502"/>
                  </a:cubicBezTo>
                  <a:cubicBezTo>
                    <a:pt x="496641" y="700376"/>
                    <a:pt x="489542" y="707918"/>
                    <a:pt x="470242" y="732432"/>
                  </a:cubicBezTo>
                  <a:cubicBezTo>
                    <a:pt x="454380" y="752508"/>
                    <a:pt x="447170" y="760383"/>
                    <a:pt x="436855" y="769368"/>
                  </a:cubicBezTo>
                  <a:lnTo>
                    <a:pt x="432418" y="773250"/>
                  </a:lnTo>
                  <a:lnTo>
                    <a:pt x="426540" y="767482"/>
                  </a:lnTo>
                  <a:cubicBezTo>
                    <a:pt x="423212" y="764377"/>
                    <a:pt x="416890" y="758609"/>
                    <a:pt x="412231" y="754837"/>
                  </a:cubicBezTo>
                  <a:cubicBezTo>
                    <a:pt x="407794" y="751066"/>
                    <a:pt x="392044" y="735981"/>
                    <a:pt x="377402" y="721229"/>
                  </a:cubicBezTo>
                  <a:cubicBezTo>
                    <a:pt x="350449" y="694165"/>
                    <a:pt x="343017" y="688064"/>
                    <a:pt x="334366" y="685735"/>
                  </a:cubicBezTo>
                  <a:cubicBezTo>
                    <a:pt x="326047" y="683516"/>
                    <a:pt x="311627" y="684071"/>
                    <a:pt x="303530" y="687177"/>
                  </a:cubicBezTo>
                  <a:cubicBezTo>
                    <a:pt x="293325" y="690948"/>
                    <a:pt x="279572" y="705146"/>
                    <a:pt x="265152" y="726664"/>
                  </a:cubicBezTo>
                  <a:cubicBezTo>
                    <a:pt x="252174" y="746297"/>
                    <a:pt x="242192" y="759163"/>
                    <a:pt x="228771" y="774470"/>
                  </a:cubicBezTo>
                  <a:cubicBezTo>
                    <a:pt x="223335" y="780571"/>
                    <a:pt x="215793" y="789666"/>
                    <a:pt x="212022" y="794547"/>
                  </a:cubicBezTo>
                  <a:cubicBezTo>
                    <a:pt x="208251" y="799427"/>
                    <a:pt x="197159" y="811184"/>
                    <a:pt x="187176" y="820834"/>
                  </a:cubicBezTo>
                  <a:lnTo>
                    <a:pt x="169207" y="838138"/>
                  </a:lnTo>
                  <a:lnTo>
                    <a:pt x="119848" y="837916"/>
                  </a:lnTo>
                  <a:lnTo>
                    <a:pt x="70489" y="837583"/>
                  </a:lnTo>
                  <a:lnTo>
                    <a:pt x="82690" y="820613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20"/>
            <p:cNvSpPr/>
            <p:nvPr/>
          </p:nvSpPr>
          <p:spPr>
            <a:xfrm>
              <a:off x="7710348" y="3103844"/>
              <a:ext cx="171977" cy="181432"/>
            </a:xfrm>
            <a:custGeom>
              <a:rect b="b" l="l" r="r" t="t"/>
              <a:pathLst>
                <a:path extrusionOk="0" h="181432" w="171977">
                  <a:moveTo>
                    <a:pt x="121035" y="129826"/>
                  </a:moveTo>
                  <a:cubicBezTo>
                    <a:pt x="127690" y="136703"/>
                    <a:pt x="137451" y="148127"/>
                    <a:pt x="142886" y="155115"/>
                  </a:cubicBezTo>
                  <a:cubicBezTo>
                    <a:pt x="157970" y="174748"/>
                    <a:pt x="164958" y="181958"/>
                    <a:pt x="168619" y="181403"/>
                  </a:cubicBezTo>
                  <a:cubicBezTo>
                    <a:pt x="173832" y="180848"/>
                    <a:pt x="172945" y="177410"/>
                    <a:pt x="166179" y="170089"/>
                  </a:cubicBezTo>
                  <a:cubicBezTo>
                    <a:pt x="162629" y="166429"/>
                    <a:pt x="154532" y="156446"/>
                    <a:pt x="147877" y="148016"/>
                  </a:cubicBezTo>
                  <a:cubicBezTo>
                    <a:pt x="141222" y="139476"/>
                    <a:pt x="133236" y="129936"/>
                    <a:pt x="129797" y="126720"/>
                  </a:cubicBezTo>
                  <a:cubicBezTo>
                    <a:pt x="126359" y="123392"/>
                    <a:pt x="113381" y="109416"/>
                    <a:pt x="100847" y="95441"/>
                  </a:cubicBezTo>
                  <a:cubicBezTo>
                    <a:pt x="88424" y="81465"/>
                    <a:pt x="74226" y="66491"/>
                    <a:pt x="69457" y="62165"/>
                  </a:cubicBezTo>
                  <a:cubicBezTo>
                    <a:pt x="64577" y="57950"/>
                    <a:pt x="51156" y="44640"/>
                    <a:pt x="39509" y="32882"/>
                  </a:cubicBezTo>
                  <a:cubicBezTo>
                    <a:pt x="10781" y="3932"/>
                    <a:pt x="3460" y="-2168"/>
                    <a:pt x="798" y="605"/>
                  </a:cubicBezTo>
                  <a:cubicBezTo>
                    <a:pt x="-644" y="2047"/>
                    <a:pt x="21" y="6705"/>
                    <a:pt x="1575" y="7703"/>
                  </a:cubicBezTo>
                  <a:cubicBezTo>
                    <a:pt x="5456" y="9922"/>
                    <a:pt x="81214" y="85791"/>
                    <a:pt x="94525" y="100765"/>
                  </a:cubicBezTo>
                  <a:cubicBezTo>
                    <a:pt x="102511" y="109860"/>
                    <a:pt x="114490" y="122948"/>
                    <a:pt x="121146" y="129826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20"/>
            <p:cNvSpPr/>
            <p:nvPr/>
          </p:nvSpPr>
          <p:spPr>
            <a:xfrm>
              <a:off x="7157589" y="3147544"/>
              <a:ext cx="163833" cy="229912"/>
            </a:xfrm>
            <a:custGeom>
              <a:rect b="b" l="l" r="r" t="t"/>
              <a:pathLst>
                <a:path extrusionOk="0" h="229912" w="163833">
                  <a:moveTo>
                    <a:pt x="1734" y="229433"/>
                  </a:moveTo>
                  <a:cubicBezTo>
                    <a:pt x="5505" y="230875"/>
                    <a:pt x="5949" y="230431"/>
                    <a:pt x="18815" y="207915"/>
                  </a:cubicBezTo>
                  <a:cubicBezTo>
                    <a:pt x="24916" y="197155"/>
                    <a:pt x="39336" y="177966"/>
                    <a:pt x="48764" y="167762"/>
                  </a:cubicBezTo>
                  <a:cubicBezTo>
                    <a:pt x="52757" y="163547"/>
                    <a:pt x="63183" y="153786"/>
                    <a:pt x="71946" y="146244"/>
                  </a:cubicBezTo>
                  <a:cubicBezTo>
                    <a:pt x="89028" y="131491"/>
                    <a:pt x="97568" y="122618"/>
                    <a:pt x="105998" y="111415"/>
                  </a:cubicBezTo>
                  <a:cubicBezTo>
                    <a:pt x="114317" y="100101"/>
                    <a:pt x="118310" y="92670"/>
                    <a:pt x="133950" y="58506"/>
                  </a:cubicBezTo>
                  <a:cubicBezTo>
                    <a:pt x="150699" y="22347"/>
                    <a:pt x="152362" y="19241"/>
                    <a:pt x="159350" y="11366"/>
                  </a:cubicBezTo>
                  <a:cubicBezTo>
                    <a:pt x="162678" y="7594"/>
                    <a:pt x="164120" y="4821"/>
                    <a:pt x="163787" y="3047"/>
                  </a:cubicBezTo>
                  <a:cubicBezTo>
                    <a:pt x="163122" y="-1834"/>
                    <a:pt x="159461" y="-835"/>
                    <a:pt x="153250" y="5931"/>
                  </a:cubicBezTo>
                  <a:cubicBezTo>
                    <a:pt x="146373" y="13362"/>
                    <a:pt x="142490" y="20572"/>
                    <a:pt x="123967" y="60503"/>
                  </a:cubicBezTo>
                  <a:cubicBezTo>
                    <a:pt x="103780" y="103983"/>
                    <a:pt x="96570" y="113855"/>
                    <a:pt x="65845" y="140476"/>
                  </a:cubicBezTo>
                  <a:cubicBezTo>
                    <a:pt x="39779" y="162992"/>
                    <a:pt x="22476" y="183734"/>
                    <a:pt x="7724" y="209911"/>
                  </a:cubicBezTo>
                  <a:cubicBezTo>
                    <a:pt x="-263" y="224220"/>
                    <a:pt x="-1594" y="228102"/>
                    <a:pt x="1623" y="229433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20"/>
            <p:cNvSpPr/>
            <p:nvPr/>
          </p:nvSpPr>
          <p:spPr>
            <a:xfrm>
              <a:off x="7845997" y="3198160"/>
              <a:ext cx="41148" cy="46806"/>
            </a:xfrm>
            <a:custGeom>
              <a:rect b="b" l="l" r="r" t="t"/>
              <a:pathLst>
                <a:path extrusionOk="0" h="46806" w="41148">
                  <a:moveTo>
                    <a:pt x="21546" y="31294"/>
                  </a:moveTo>
                  <a:cubicBezTo>
                    <a:pt x="35965" y="47156"/>
                    <a:pt x="40180" y="49818"/>
                    <a:pt x="41067" y="43939"/>
                  </a:cubicBezTo>
                  <a:cubicBezTo>
                    <a:pt x="41511" y="41055"/>
                    <a:pt x="40735" y="40168"/>
                    <a:pt x="22988" y="20424"/>
                  </a:cubicBezTo>
                  <a:cubicBezTo>
                    <a:pt x="17220" y="14102"/>
                    <a:pt x="10675" y="6781"/>
                    <a:pt x="8568" y="4341"/>
                  </a:cubicBezTo>
                  <a:cubicBezTo>
                    <a:pt x="5018" y="237"/>
                    <a:pt x="2467" y="-983"/>
                    <a:pt x="804" y="792"/>
                  </a:cubicBezTo>
                  <a:cubicBezTo>
                    <a:pt x="-971" y="2455"/>
                    <a:pt x="249" y="6338"/>
                    <a:pt x="3909" y="10996"/>
                  </a:cubicBezTo>
                  <a:cubicBezTo>
                    <a:pt x="5906" y="13658"/>
                    <a:pt x="13892" y="22754"/>
                    <a:pt x="21656" y="31294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20"/>
            <p:cNvSpPr/>
            <p:nvPr/>
          </p:nvSpPr>
          <p:spPr>
            <a:xfrm>
              <a:off x="7167869" y="3341210"/>
              <a:ext cx="53261" cy="76478"/>
            </a:xfrm>
            <a:custGeom>
              <a:rect b="b" l="l" r="r" t="t"/>
              <a:pathLst>
                <a:path extrusionOk="0" h="76478" w="53261">
                  <a:moveTo>
                    <a:pt x="47136" y="1604"/>
                  </a:moveTo>
                  <a:cubicBezTo>
                    <a:pt x="46026" y="2713"/>
                    <a:pt x="44695" y="4710"/>
                    <a:pt x="43808" y="6041"/>
                  </a:cubicBezTo>
                  <a:cubicBezTo>
                    <a:pt x="43142" y="7483"/>
                    <a:pt x="40037" y="11698"/>
                    <a:pt x="37042" y="15691"/>
                  </a:cubicBezTo>
                  <a:cubicBezTo>
                    <a:pt x="33936" y="19573"/>
                    <a:pt x="26504" y="30443"/>
                    <a:pt x="20515" y="39871"/>
                  </a:cubicBezTo>
                  <a:cubicBezTo>
                    <a:pt x="14525" y="49299"/>
                    <a:pt x="7537" y="59947"/>
                    <a:pt x="5097" y="63608"/>
                  </a:cubicBezTo>
                  <a:cubicBezTo>
                    <a:pt x="-1003" y="72592"/>
                    <a:pt x="-1669" y="76474"/>
                    <a:pt x="3322" y="76474"/>
                  </a:cubicBezTo>
                  <a:cubicBezTo>
                    <a:pt x="6539" y="76474"/>
                    <a:pt x="5651" y="77694"/>
                    <a:pt x="31052" y="39316"/>
                  </a:cubicBezTo>
                  <a:cubicBezTo>
                    <a:pt x="38817" y="27670"/>
                    <a:pt x="47136" y="15469"/>
                    <a:pt x="49354" y="12252"/>
                  </a:cubicBezTo>
                  <a:cubicBezTo>
                    <a:pt x="52238" y="8370"/>
                    <a:pt x="53458" y="5375"/>
                    <a:pt x="53236" y="3379"/>
                  </a:cubicBezTo>
                  <a:cubicBezTo>
                    <a:pt x="52792" y="-282"/>
                    <a:pt x="49797" y="-1058"/>
                    <a:pt x="47136" y="1493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20"/>
            <p:cNvSpPr/>
            <p:nvPr/>
          </p:nvSpPr>
          <p:spPr>
            <a:xfrm>
              <a:off x="8426191" y="2985654"/>
              <a:ext cx="108972" cy="138870"/>
            </a:xfrm>
            <a:custGeom>
              <a:rect b="b" l="l" r="r" t="t"/>
              <a:pathLst>
                <a:path extrusionOk="0" h="138870" w="108972">
                  <a:moveTo>
                    <a:pt x="105314" y="138760"/>
                  </a:moveTo>
                  <a:cubicBezTo>
                    <a:pt x="110749" y="138760"/>
                    <a:pt x="110195" y="135432"/>
                    <a:pt x="103207" y="126004"/>
                  </a:cubicBezTo>
                  <a:cubicBezTo>
                    <a:pt x="99657" y="121346"/>
                    <a:pt x="94888" y="114801"/>
                    <a:pt x="92781" y="111585"/>
                  </a:cubicBezTo>
                  <a:cubicBezTo>
                    <a:pt x="90562" y="108257"/>
                    <a:pt x="83131" y="99827"/>
                    <a:pt x="76254" y="92729"/>
                  </a:cubicBezTo>
                  <a:cubicBezTo>
                    <a:pt x="64829" y="80971"/>
                    <a:pt x="50964" y="63668"/>
                    <a:pt x="44752" y="53130"/>
                  </a:cubicBezTo>
                  <a:cubicBezTo>
                    <a:pt x="43310" y="50912"/>
                    <a:pt x="40648" y="44811"/>
                    <a:pt x="38652" y="39820"/>
                  </a:cubicBezTo>
                  <a:cubicBezTo>
                    <a:pt x="33993" y="27619"/>
                    <a:pt x="29889" y="20964"/>
                    <a:pt x="22679" y="13088"/>
                  </a:cubicBezTo>
                  <a:cubicBezTo>
                    <a:pt x="16135" y="6211"/>
                    <a:pt x="7484" y="0"/>
                    <a:pt x="4156" y="0"/>
                  </a:cubicBezTo>
                  <a:cubicBezTo>
                    <a:pt x="3047" y="0"/>
                    <a:pt x="1605" y="665"/>
                    <a:pt x="829" y="1664"/>
                  </a:cubicBezTo>
                  <a:cubicBezTo>
                    <a:pt x="-1168" y="3993"/>
                    <a:pt x="496" y="6877"/>
                    <a:pt x="5265" y="9095"/>
                  </a:cubicBezTo>
                  <a:cubicBezTo>
                    <a:pt x="15026" y="13754"/>
                    <a:pt x="25896" y="28395"/>
                    <a:pt x="31886" y="45033"/>
                  </a:cubicBezTo>
                  <a:cubicBezTo>
                    <a:pt x="36544" y="58011"/>
                    <a:pt x="51740" y="79307"/>
                    <a:pt x="69488" y="97498"/>
                  </a:cubicBezTo>
                  <a:cubicBezTo>
                    <a:pt x="75699" y="104042"/>
                    <a:pt x="85682" y="116021"/>
                    <a:pt x="91450" y="124119"/>
                  </a:cubicBezTo>
                  <a:cubicBezTo>
                    <a:pt x="100766" y="137207"/>
                    <a:pt x="102319" y="138871"/>
                    <a:pt x="105425" y="13887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20"/>
            <p:cNvSpPr/>
            <p:nvPr/>
          </p:nvSpPr>
          <p:spPr>
            <a:xfrm>
              <a:off x="8504910" y="3129689"/>
              <a:ext cx="146100" cy="201655"/>
            </a:xfrm>
            <a:custGeom>
              <a:rect b="b" l="l" r="r" t="t"/>
              <a:pathLst>
                <a:path extrusionOk="0" h="201655" w="146100">
                  <a:moveTo>
                    <a:pt x="25376" y="41311"/>
                  </a:moveTo>
                  <a:cubicBezTo>
                    <a:pt x="50000" y="85235"/>
                    <a:pt x="57986" y="96216"/>
                    <a:pt x="76621" y="112632"/>
                  </a:cubicBezTo>
                  <a:cubicBezTo>
                    <a:pt x="88378" y="122948"/>
                    <a:pt x="101244" y="137145"/>
                    <a:pt x="108232" y="147572"/>
                  </a:cubicBezTo>
                  <a:cubicBezTo>
                    <a:pt x="110229" y="150567"/>
                    <a:pt x="114444" y="158220"/>
                    <a:pt x="117771" y="164654"/>
                  </a:cubicBezTo>
                  <a:cubicBezTo>
                    <a:pt x="122985" y="175080"/>
                    <a:pt x="132635" y="190941"/>
                    <a:pt x="138624" y="199260"/>
                  </a:cubicBezTo>
                  <a:cubicBezTo>
                    <a:pt x="141065" y="202699"/>
                    <a:pt x="145612" y="202366"/>
                    <a:pt x="146056" y="198706"/>
                  </a:cubicBezTo>
                  <a:cubicBezTo>
                    <a:pt x="146389" y="196265"/>
                    <a:pt x="145058" y="193714"/>
                    <a:pt x="135075" y="178297"/>
                  </a:cubicBezTo>
                  <a:cubicBezTo>
                    <a:pt x="132413" y="174082"/>
                    <a:pt x="127532" y="165541"/>
                    <a:pt x="124427" y="159440"/>
                  </a:cubicBezTo>
                  <a:cubicBezTo>
                    <a:pt x="121321" y="153340"/>
                    <a:pt x="117217" y="145908"/>
                    <a:pt x="115220" y="143024"/>
                  </a:cubicBezTo>
                  <a:cubicBezTo>
                    <a:pt x="107900" y="132265"/>
                    <a:pt x="94256" y="117180"/>
                    <a:pt x="82499" y="106865"/>
                  </a:cubicBezTo>
                  <a:cubicBezTo>
                    <a:pt x="64198" y="90670"/>
                    <a:pt x="54215" y="77138"/>
                    <a:pt x="36024" y="43530"/>
                  </a:cubicBezTo>
                  <a:cubicBezTo>
                    <a:pt x="29701" y="31772"/>
                    <a:pt x="14728" y="10587"/>
                    <a:pt x="7851" y="3155"/>
                  </a:cubicBezTo>
                  <a:cubicBezTo>
                    <a:pt x="4856" y="49"/>
                    <a:pt x="2305" y="-838"/>
                    <a:pt x="752" y="826"/>
                  </a:cubicBezTo>
                  <a:cubicBezTo>
                    <a:pt x="-1356" y="2822"/>
                    <a:pt x="752" y="6815"/>
                    <a:pt x="9847" y="18573"/>
                  </a:cubicBezTo>
                  <a:cubicBezTo>
                    <a:pt x="15282" y="25672"/>
                    <a:pt x="22270" y="35765"/>
                    <a:pt x="25265" y="4131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20"/>
            <p:cNvSpPr/>
            <p:nvPr/>
          </p:nvSpPr>
          <p:spPr>
            <a:xfrm>
              <a:off x="8411080" y="3239482"/>
              <a:ext cx="188046" cy="189714"/>
            </a:xfrm>
            <a:custGeom>
              <a:rect b="b" l="l" r="r" t="t"/>
              <a:pathLst>
                <a:path extrusionOk="0" h="189714" w="188046">
                  <a:moveTo>
                    <a:pt x="48550" y="165336"/>
                  </a:moveTo>
                  <a:cubicBezTo>
                    <a:pt x="57312" y="174543"/>
                    <a:pt x="65077" y="179534"/>
                    <a:pt x="70734" y="179534"/>
                  </a:cubicBezTo>
                  <a:cubicBezTo>
                    <a:pt x="72619" y="179534"/>
                    <a:pt x="77832" y="177537"/>
                    <a:pt x="82380" y="175208"/>
                  </a:cubicBezTo>
                  <a:cubicBezTo>
                    <a:pt x="90033" y="171104"/>
                    <a:pt x="91475" y="170771"/>
                    <a:pt x="100238" y="170882"/>
                  </a:cubicBezTo>
                  <a:cubicBezTo>
                    <a:pt x="108889" y="170882"/>
                    <a:pt x="110997" y="171437"/>
                    <a:pt x="124307" y="176983"/>
                  </a:cubicBezTo>
                  <a:cubicBezTo>
                    <a:pt x="148377" y="187187"/>
                    <a:pt x="173999" y="192179"/>
                    <a:pt x="182651" y="188518"/>
                  </a:cubicBezTo>
                  <a:cubicBezTo>
                    <a:pt x="192523" y="184525"/>
                    <a:pt x="189195" y="177316"/>
                    <a:pt x="169784" y="161787"/>
                  </a:cubicBezTo>
                  <a:cubicBezTo>
                    <a:pt x="152481" y="147700"/>
                    <a:pt x="149597" y="144262"/>
                    <a:pt x="138616" y="124629"/>
                  </a:cubicBezTo>
                  <a:cubicBezTo>
                    <a:pt x="118761" y="89135"/>
                    <a:pt x="100127" y="67838"/>
                    <a:pt x="60085" y="35339"/>
                  </a:cubicBezTo>
                  <a:cubicBezTo>
                    <a:pt x="40341" y="19256"/>
                    <a:pt x="25034" y="5502"/>
                    <a:pt x="23925" y="2729"/>
                  </a:cubicBezTo>
                  <a:cubicBezTo>
                    <a:pt x="22927" y="67"/>
                    <a:pt x="18934" y="-821"/>
                    <a:pt x="14608" y="843"/>
                  </a:cubicBezTo>
                  <a:cubicBezTo>
                    <a:pt x="11946" y="1952"/>
                    <a:pt x="6179" y="7498"/>
                    <a:pt x="5180" y="10271"/>
                  </a:cubicBezTo>
                  <a:cubicBezTo>
                    <a:pt x="743" y="21585"/>
                    <a:pt x="-1808" y="72386"/>
                    <a:pt x="1519" y="86805"/>
                  </a:cubicBezTo>
                  <a:cubicBezTo>
                    <a:pt x="6733" y="109988"/>
                    <a:pt x="25256" y="141045"/>
                    <a:pt x="48550" y="165336"/>
                  </a:cubicBezTo>
                  <a:close/>
                  <a:moveTo>
                    <a:pt x="14941" y="12157"/>
                  </a:moveTo>
                  <a:lnTo>
                    <a:pt x="17381" y="9606"/>
                  </a:lnTo>
                  <a:lnTo>
                    <a:pt x="21707" y="13377"/>
                  </a:lnTo>
                  <a:cubicBezTo>
                    <a:pt x="24036" y="15484"/>
                    <a:pt x="31579" y="21918"/>
                    <a:pt x="38456" y="27796"/>
                  </a:cubicBezTo>
                  <a:cubicBezTo>
                    <a:pt x="45222" y="33564"/>
                    <a:pt x="56647" y="43103"/>
                    <a:pt x="63746" y="49093"/>
                  </a:cubicBezTo>
                  <a:cubicBezTo>
                    <a:pt x="81715" y="63845"/>
                    <a:pt x="101014" y="83478"/>
                    <a:pt x="111773" y="98008"/>
                  </a:cubicBezTo>
                  <a:cubicBezTo>
                    <a:pt x="116765" y="104774"/>
                    <a:pt x="125417" y="118417"/>
                    <a:pt x="131295" y="128622"/>
                  </a:cubicBezTo>
                  <a:cubicBezTo>
                    <a:pt x="136952" y="138605"/>
                    <a:pt x="143607" y="149142"/>
                    <a:pt x="145937" y="151915"/>
                  </a:cubicBezTo>
                  <a:cubicBezTo>
                    <a:pt x="148377" y="154577"/>
                    <a:pt x="156474" y="161787"/>
                    <a:pt x="163905" y="167887"/>
                  </a:cubicBezTo>
                  <a:cubicBezTo>
                    <a:pt x="171337" y="173877"/>
                    <a:pt x="177881" y="179645"/>
                    <a:pt x="178214" y="180532"/>
                  </a:cubicBezTo>
                  <a:cubicBezTo>
                    <a:pt x="178658" y="181974"/>
                    <a:pt x="177548" y="182085"/>
                    <a:pt x="170782" y="181530"/>
                  </a:cubicBezTo>
                  <a:cubicBezTo>
                    <a:pt x="158693" y="180199"/>
                    <a:pt x="142720" y="175763"/>
                    <a:pt x="126082" y="168886"/>
                  </a:cubicBezTo>
                  <a:cubicBezTo>
                    <a:pt x="111552" y="162896"/>
                    <a:pt x="110664" y="162674"/>
                    <a:pt x="99794" y="162674"/>
                  </a:cubicBezTo>
                  <a:cubicBezTo>
                    <a:pt x="88924" y="162674"/>
                    <a:pt x="88147" y="162896"/>
                    <a:pt x="79607" y="167333"/>
                  </a:cubicBezTo>
                  <a:cubicBezTo>
                    <a:pt x="70844" y="171659"/>
                    <a:pt x="70512" y="171770"/>
                    <a:pt x="66962" y="169884"/>
                  </a:cubicBezTo>
                  <a:cubicBezTo>
                    <a:pt x="54872" y="163672"/>
                    <a:pt x="30137" y="132060"/>
                    <a:pt x="18712" y="108324"/>
                  </a:cubicBezTo>
                  <a:cubicBezTo>
                    <a:pt x="10726" y="91575"/>
                    <a:pt x="8507" y="81925"/>
                    <a:pt x="8507" y="61627"/>
                  </a:cubicBezTo>
                  <a:cubicBezTo>
                    <a:pt x="8507" y="39776"/>
                    <a:pt x="11613" y="16150"/>
                    <a:pt x="15052" y="12379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20"/>
            <p:cNvSpPr/>
            <p:nvPr/>
          </p:nvSpPr>
          <p:spPr>
            <a:xfrm>
              <a:off x="7997462" y="3255059"/>
              <a:ext cx="151505" cy="170389"/>
            </a:xfrm>
            <a:custGeom>
              <a:rect b="b" l="l" r="r" t="t"/>
              <a:pathLst>
                <a:path extrusionOk="0" h="170389" w="151505">
                  <a:moveTo>
                    <a:pt x="151151" y="2236"/>
                  </a:moveTo>
                  <a:cubicBezTo>
                    <a:pt x="149597" y="-204"/>
                    <a:pt x="146824" y="-759"/>
                    <a:pt x="145161" y="1127"/>
                  </a:cubicBezTo>
                  <a:cubicBezTo>
                    <a:pt x="144496" y="2125"/>
                    <a:pt x="141279" y="6673"/>
                    <a:pt x="138062" y="11554"/>
                  </a:cubicBezTo>
                  <a:cubicBezTo>
                    <a:pt x="128190" y="26749"/>
                    <a:pt x="112662" y="40725"/>
                    <a:pt x="82936" y="61134"/>
                  </a:cubicBezTo>
                  <a:cubicBezTo>
                    <a:pt x="63303" y="74556"/>
                    <a:pt x="56093" y="80545"/>
                    <a:pt x="44557" y="92524"/>
                  </a:cubicBezTo>
                  <a:cubicBezTo>
                    <a:pt x="28807" y="108941"/>
                    <a:pt x="21153" y="120476"/>
                    <a:pt x="12723" y="141662"/>
                  </a:cubicBezTo>
                  <a:cubicBezTo>
                    <a:pt x="10727" y="146764"/>
                    <a:pt x="6955" y="154085"/>
                    <a:pt x="4294" y="158078"/>
                  </a:cubicBezTo>
                  <a:cubicBezTo>
                    <a:pt x="-1030" y="166175"/>
                    <a:pt x="-1363" y="170390"/>
                    <a:pt x="3074" y="170390"/>
                  </a:cubicBezTo>
                  <a:cubicBezTo>
                    <a:pt x="7178" y="170390"/>
                    <a:pt x="14277" y="159520"/>
                    <a:pt x="21375" y="142660"/>
                  </a:cubicBezTo>
                  <a:cubicBezTo>
                    <a:pt x="24592" y="135228"/>
                    <a:pt x="30027" y="124580"/>
                    <a:pt x="33576" y="119034"/>
                  </a:cubicBezTo>
                  <a:cubicBezTo>
                    <a:pt x="42228" y="105835"/>
                    <a:pt x="62859" y="85426"/>
                    <a:pt x="78831" y="74112"/>
                  </a:cubicBezTo>
                  <a:cubicBezTo>
                    <a:pt x="105230" y="55699"/>
                    <a:pt x="118873" y="44940"/>
                    <a:pt x="129743" y="34070"/>
                  </a:cubicBezTo>
                  <a:cubicBezTo>
                    <a:pt x="142721" y="21093"/>
                    <a:pt x="153258" y="5342"/>
                    <a:pt x="151262" y="2236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20"/>
            <p:cNvSpPr/>
            <p:nvPr/>
          </p:nvSpPr>
          <p:spPr>
            <a:xfrm>
              <a:off x="8704665" y="3358786"/>
              <a:ext cx="38421" cy="54213"/>
            </a:xfrm>
            <a:custGeom>
              <a:rect b="b" l="l" r="r" t="t"/>
              <a:pathLst>
                <a:path extrusionOk="0" h="54213" w="38421">
                  <a:moveTo>
                    <a:pt x="3867" y="0"/>
                  </a:moveTo>
                  <a:cubicBezTo>
                    <a:pt x="3091" y="0"/>
                    <a:pt x="1649" y="776"/>
                    <a:pt x="762" y="1886"/>
                  </a:cubicBezTo>
                  <a:cubicBezTo>
                    <a:pt x="-1124" y="4215"/>
                    <a:pt x="-791" y="4991"/>
                    <a:pt x="17178" y="31501"/>
                  </a:cubicBezTo>
                  <a:cubicBezTo>
                    <a:pt x="33261" y="55570"/>
                    <a:pt x="32373" y="54572"/>
                    <a:pt x="35479" y="54018"/>
                  </a:cubicBezTo>
                  <a:cubicBezTo>
                    <a:pt x="41469" y="53241"/>
                    <a:pt x="39694" y="49581"/>
                    <a:pt x="17067" y="16749"/>
                  </a:cubicBezTo>
                  <a:cubicBezTo>
                    <a:pt x="10745" y="7542"/>
                    <a:pt x="4755" y="0"/>
                    <a:pt x="3867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/>
          <p:cNvPicPr preferRelativeResize="0"/>
          <p:nvPr/>
        </p:nvPicPr>
        <p:blipFill>
          <a:blip r:embed="rId2">
            <a:alphaModFix amt="9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 txBox="1"/>
          <p:nvPr>
            <p:ph type="title"/>
          </p:nvPr>
        </p:nvSpPr>
        <p:spPr>
          <a:xfrm>
            <a:off x="2118350" y="1577300"/>
            <a:ext cx="3695700" cy="13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" name="Google Shape;17;p3"/>
          <p:cNvSpPr txBox="1"/>
          <p:nvPr>
            <p:ph hasCustomPrompt="1" idx="2" type="title"/>
          </p:nvPr>
        </p:nvSpPr>
        <p:spPr>
          <a:xfrm>
            <a:off x="713225" y="1577300"/>
            <a:ext cx="1252800" cy="19509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/>
          <p:nvPr>
            <p:ph idx="1" type="subTitle"/>
          </p:nvPr>
        </p:nvSpPr>
        <p:spPr>
          <a:xfrm>
            <a:off x="2118350" y="2935000"/>
            <a:ext cx="3695700" cy="5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/>
          <p:nvPr>
            <p:ph idx="3" type="pic"/>
          </p:nvPr>
        </p:nvSpPr>
        <p:spPr>
          <a:xfrm>
            <a:off x="6972300" y="1333500"/>
            <a:ext cx="2171700" cy="38103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cxnSp>
        <p:nvCxnSpPr>
          <p:cNvPr id="20" name="Google Shape;20;p3"/>
          <p:cNvCxnSpPr/>
          <p:nvPr/>
        </p:nvCxnSpPr>
        <p:spPr>
          <a:xfrm>
            <a:off x="-204850" y="337975"/>
            <a:ext cx="9719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1"/>
          <p:cNvPicPr preferRelativeResize="0"/>
          <p:nvPr/>
        </p:nvPicPr>
        <p:blipFill>
          <a:blip r:embed="rId2">
            <a:alphaModFix amt="4000"/>
          </a:blip>
          <a:stretch>
            <a:fillRect/>
          </a:stretch>
        </p:blipFill>
        <p:spPr>
          <a:xfrm>
            <a:off x="0" y="12"/>
            <a:ext cx="9144000" cy="5143476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1"/>
          <p:cNvSpPr txBox="1"/>
          <p:nvPr>
            <p:ph type="title"/>
          </p:nvPr>
        </p:nvSpPr>
        <p:spPr>
          <a:xfrm>
            <a:off x="720000" y="539500"/>
            <a:ext cx="3594000" cy="163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77" name="Google Shape;177;p21"/>
          <p:cNvSpPr txBox="1"/>
          <p:nvPr>
            <p:ph idx="1" type="subTitle"/>
          </p:nvPr>
        </p:nvSpPr>
        <p:spPr>
          <a:xfrm>
            <a:off x="720000" y="2171488"/>
            <a:ext cx="3594000" cy="11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8" name="Google Shape;178;p21"/>
          <p:cNvSpPr/>
          <p:nvPr>
            <p:ph idx="2" type="pic"/>
          </p:nvPr>
        </p:nvSpPr>
        <p:spPr>
          <a:xfrm>
            <a:off x="4946600" y="539502"/>
            <a:ext cx="3484200" cy="36723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  <p:cxnSp>
        <p:nvCxnSpPr>
          <p:cNvPr id="179" name="Google Shape;179;p21"/>
          <p:cNvCxnSpPr/>
          <p:nvPr/>
        </p:nvCxnSpPr>
        <p:spPr>
          <a:xfrm>
            <a:off x="-204850" y="337975"/>
            <a:ext cx="9719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22"/>
          <p:cNvPicPr preferRelativeResize="0"/>
          <p:nvPr/>
        </p:nvPicPr>
        <p:blipFill>
          <a:blip r:embed="rId2">
            <a:alphaModFix amt="9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2"/>
          <p:cNvSpPr txBox="1"/>
          <p:nvPr>
            <p:ph type="title"/>
          </p:nvPr>
        </p:nvSpPr>
        <p:spPr>
          <a:xfrm>
            <a:off x="720000" y="1912500"/>
            <a:ext cx="3233100" cy="108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83" name="Google Shape;183;p22"/>
          <p:cNvSpPr txBox="1"/>
          <p:nvPr>
            <p:ph idx="1" type="subTitle"/>
          </p:nvPr>
        </p:nvSpPr>
        <p:spPr>
          <a:xfrm>
            <a:off x="720000" y="2918690"/>
            <a:ext cx="3233100" cy="99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84" name="Google Shape;184;p22"/>
          <p:cNvCxnSpPr/>
          <p:nvPr/>
        </p:nvCxnSpPr>
        <p:spPr>
          <a:xfrm>
            <a:off x="-204850" y="337975"/>
            <a:ext cx="9719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23"/>
          <p:cNvPicPr preferRelativeResize="0"/>
          <p:nvPr/>
        </p:nvPicPr>
        <p:blipFill>
          <a:blip r:embed="rId2">
            <a:alphaModFix amt="11000"/>
          </a:blip>
          <a:stretch>
            <a:fillRect/>
          </a:stretch>
        </p:blipFill>
        <p:spPr>
          <a:xfrm>
            <a:off x="0" y="-12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3"/>
          <p:cNvSpPr txBox="1"/>
          <p:nvPr>
            <p:ph type="title"/>
          </p:nvPr>
        </p:nvSpPr>
        <p:spPr>
          <a:xfrm>
            <a:off x="5648150" y="999850"/>
            <a:ext cx="2782500" cy="108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88" name="Google Shape;188;p23"/>
          <p:cNvSpPr txBox="1"/>
          <p:nvPr>
            <p:ph idx="1" type="subTitle"/>
          </p:nvPr>
        </p:nvSpPr>
        <p:spPr>
          <a:xfrm>
            <a:off x="5648282" y="2003950"/>
            <a:ext cx="2782500" cy="12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89" name="Google Shape;189;p23"/>
          <p:cNvCxnSpPr/>
          <p:nvPr/>
        </p:nvCxnSpPr>
        <p:spPr>
          <a:xfrm>
            <a:off x="-204850" y="337975"/>
            <a:ext cx="9719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4_2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24"/>
          <p:cNvPicPr preferRelativeResize="0"/>
          <p:nvPr/>
        </p:nvPicPr>
        <p:blipFill>
          <a:blip r:embed="rId2">
            <a:alphaModFix amt="6000"/>
          </a:blip>
          <a:stretch>
            <a:fillRect/>
          </a:stretch>
        </p:blipFill>
        <p:spPr>
          <a:xfrm>
            <a:off x="13" y="-12"/>
            <a:ext cx="914397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24"/>
          <p:cNvSpPr txBox="1"/>
          <p:nvPr>
            <p:ph type="title"/>
          </p:nvPr>
        </p:nvSpPr>
        <p:spPr>
          <a:xfrm>
            <a:off x="720000" y="1821450"/>
            <a:ext cx="3233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93" name="Google Shape;193;p24"/>
          <p:cNvSpPr txBox="1"/>
          <p:nvPr>
            <p:ph idx="1" type="subTitle"/>
          </p:nvPr>
        </p:nvSpPr>
        <p:spPr>
          <a:xfrm>
            <a:off x="720000" y="2317950"/>
            <a:ext cx="3233100" cy="100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94" name="Google Shape;194;p24"/>
          <p:cNvCxnSpPr/>
          <p:nvPr/>
        </p:nvCxnSpPr>
        <p:spPr>
          <a:xfrm>
            <a:off x="-204850" y="337975"/>
            <a:ext cx="9719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25"/>
          <p:cNvPicPr preferRelativeResize="0"/>
          <p:nvPr/>
        </p:nvPicPr>
        <p:blipFill>
          <a:blip r:embed="rId2">
            <a:alphaModFix amt="15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98" name="Google Shape;198;p25"/>
          <p:cNvSpPr txBox="1"/>
          <p:nvPr>
            <p:ph idx="1" type="subTitle"/>
          </p:nvPr>
        </p:nvSpPr>
        <p:spPr>
          <a:xfrm>
            <a:off x="1797225" y="3515462"/>
            <a:ext cx="4494900" cy="8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9" name="Google Shape;199;p25"/>
          <p:cNvSpPr txBox="1"/>
          <p:nvPr>
            <p:ph idx="2" type="subTitle"/>
          </p:nvPr>
        </p:nvSpPr>
        <p:spPr>
          <a:xfrm>
            <a:off x="1797225" y="1953362"/>
            <a:ext cx="4494900" cy="82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0" name="Google Shape;200;p25"/>
          <p:cNvSpPr txBox="1"/>
          <p:nvPr>
            <p:ph idx="3" type="subTitle"/>
          </p:nvPr>
        </p:nvSpPr>
        <p:spPr>
          <a:xfrm>
            <a:off x="1797225" y="1465738"/>
            <a:ext cx="44949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01" name="Google Shape;201;p25"/>
          <p:cNvSpPr txBox="1"/>
          <p:nvPr>
            <p:ph idx="4" type="subTitle"/>
          </p:nvPr>
        </p:nvSpPr>
        <p:spPr>
          <a:xfrm>
            <a:off x="1797225" y="3027839"/>
            <a:ext cx="44949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cxnSp>
        <p:nvCxnSpPr>
          <p:cNvPr id="202" name="Google Shape;202;p25"/>
          <p:cNvCxnSpPr/>
          <p:nvPr/>
        </p:nvCxnSpPr>
        <p:spPr>
          <a:xfrm>
            <a:off x="-204850" y="337975"/>
            <a:ext cx="9719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oogle Shape;204;p26"/>
          <p:cNvPicPr preferRelativeResize="0"/>
          <p:nvPr/>
        </p:nvPicPr>
        <p:blipFill>
          <a:blip r:embed="rId2">
            <a:alphaModFix amt="11000"/>
          </a:blip>
          <a:stretch>
            <a:fillRect/>
          </a:stretch>
        </p:blipFill>
        <p:spPr>
          <a:xfrm>
            <a:off x="0" y="-12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2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06" name="Google Shape;206;p26"/>
          <p:cNvSpPr txBox="1"/>
          <p:nvPr>
            <p:ph idx="1" type="subTitle"/>
          </p:nvPr>
        </p:nvSpPr>
        <p:spPr>
          <a:xfrm>
            <a:off x="4791038" y="1439025"/>
            <a:ext cx="3526200" cy="27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7" name="Google Shape;207;p26"/>
          <p:cNvSpPr txBox="1"/>
          <p:nvPr>
            <p:ph idx="2" type="subTitle"/>
          </p:nvPr>
        </p:nvSpPr>
        <p:spPr>
          <a:xfrm>
            <a:off x="826762" y="1439025"/>
            <a:ext cx="3526200" cy="27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208" name="Google Shape;208;p26"/>
          <p:cNvCxnSpPr/>
          <p:nvPr/>
        </p:nvCxnSpPr>
        <p:spPr>
          <a:xfrm>
            <a:off x="-204850" y="337975"/>
            <a:ext cx="9719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p27"/>
          <p:cNvPicPr preferRelativeResize="0"/>
          <p:nvPr/>
        </p:nvPicPr>
        <p:blipFill>
          <a:blip r:embed="rId2">
            <a:alphaModFix amt="9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2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12" name="Google Shape;212;p27"/>
          <p:cNvSpPr txBox="1"/>
          <p:nvPr>
            <p:ph idx="1" type="subTitle"/>
          </p:nvPr>
        </p:nvSpPr>
        <p:spPr>
          <a:xfrm>
            <a:off x="906161" y="3374426"/>
            <a:ext cx="2443800" cy="8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3" name="Google Shape;213;p27"/>
          <p:cNvSpPr txBox="1"/>
          <p:nvPr>
            <p:ph idx="2" type="subTitle"/>
          </p:nvPr>
        </p:nvSpPr>
        <p:spPr>
          <a:xfrm>
            <a:off x="3350100" y="3374426"/>
            <a:ext cx="2443800" cy="8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4" name="Google Shape;214;p27"/>
          <p:cNvSpPr txBox="1"/>
          <p:nvPr>
            <p:ph idx="3" type="subTitle"/>
          </p:nvPr>
        </p:nvSpPr>
        <p:spPr>
          <a:xfrm>
            <a:off x="5794039" y="3374426"/>
            <a:ext cx="2443800" cy="8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5" name="Google Shape;215;p27"/>
          <p:cNvSpPr txBox="1"/>
          <p:nvPr>
            <p:ph idx="4" type="subTitle"/>
          </p:nvPr>
        </p:nvSpPr>
        <p:spPr>
          <a:xfrm>
            <a:off x="906161" y="2919850"/>
            <a:ext cx="24438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6" name="Google Shape;216;p27"/>
          <p:cNvSpPr txBox="1"/>
          <p:nvPr>
            <p:ph idx="5" type="subTitle"/>
          </p:nvPr>
        </p:nvSpPr>
        <p:spPr>
          <a:xfrm>
            <a:off x="3350100" y="2919850"/>
            <a:ext cx="24438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17" name="Google Shape;217;p27"/>
          <p:cNvSpPr txBox="1"/>
          <p:nvPr>
            <p:ph idx="6" type="subTitle"/>
          </p:nvPr>
        </p:nvSpPr>
        <p:spPr>
          <a:xfrm>
            <a:off x="5794039" y="2919850"/>
            <a:ext cx="2443800" cy="52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cxnSp>
        <p:nvCxnSpPr>
          <p:cNvPr id="218" name="Google Shape;218;p27"/>
          <p:cNvCxnSpPr/>
          <p:nvPr/>
        </p:nvCxnSpPr>
        <p:spPr>
          <a:xfrm>
            <a:off x="-204850" y="337975"/>
            <a:ext cx="9719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28"/>
          <p:cNvPicPr preferRelativeResize="0"/>
          <p:nvPr/>
        </p:nvPicPr>
        <p:blipFill>
          <a:blip r:embed="rId2">
            <a:alphaModFix amt="11000"/>
          </a:blip>
          <a:stretch>
            <a:fillRect/>
          </a:stretch>
        </p:blipFill>
        <p:spPr>
          <a:xfrm>
            <a:off x="0" y="-12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22" name="Google Shape;222;p28"/>
          <p:cNvSpPr txBox="1"/>
          <p:nvPr>
            <p:ph idx="1" type="subTitle"/>
          </p:nvPr>
        </p:nvSpPr>
        <p:spPr>
          <a:xfrm>
            <a:off x="2135900" y="1933250"/>
            <a:ext cx="22821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3" name="Google Shape;223;p28"/>
          <p:cNvSpPr txBox="1"/>
          <p:nvPr>
            <p:ph idx="2" type="subTitle"/>
          </p:nvPr>
        </p:nvSpPr>
        <p:spPr>
          <a:xfrm>
            <a:off x="5802376" y="1933250"/>
            <a:ext cx="22821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4" name="Google Shape;224;p28"/>
          <p:cNvSpPr txBox="1"/>
          <p:nvPr>
            <p:ph idx="3" type="subTitle"/>
          </p:nvPr>
        </p:nvSpPr>
        <p:spPr>
          <a:xfrm>
            <a:off x="2135900" y="3508013"/>
            <a:ext cx="22821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5" name="Google Shape;225;p28"/>
          <p:cNvSpPr txBox="1"/>
          <p:nvPr>
            <p:ph idx="4" type="subTitle"/>
          </p:nvPr>
        </p:nvSpPr>
        <p:spPr>
          <a:xfrm>
            <a:off x="5802376" y="3508013"/>
            <a:ext cx="22821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6" name="Google Shape;226;p28"/>
          <p:cNvSpPr txBox="1"/>
          <p:nvPr>
            <p:ph idx="5" type="subTitle"/>
          </p:nvPr>
        </p:nvSpPr>
        <p:spPr>
          <a:xfrm>
            <a:off x="2135900" y="1649650"/>
            <a:ext cx="22821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7" name="Google Shape;227;p28"/>
          <p:cNvSpPr txBox="1"/>
          <p:nvPr>
            <p:ph idx="6" type="subTitle"/>
          </p:nvPr>
        </p:nvSpPr>
        <p:spPr>
          <a:xfrm>
            <a:off x="2135900" y="3224488"/>
            <a:ext cx="22821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8" name="Google Shape;228;p28"/>
          <p:cNvSpPr txBox="1"/>
          <p:nvPr>
            <p:ph idx="7" type="subTitle"/>
          </p:nvPr>
        </p:nvSpPr>
        <p:spPr>
          <a:xfrm>
            <a:off x="5802371" y="1649650"/>
            <a:ext cx="22821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9" name="Google Shape;229;p28"/>
          <p:cNvSpPr txBox="1"/>
          <p:nvPr>
            <p:ph idx="8" type="subTitle"/>
          </p:nvPr>
        </p:nvSpPr>
        <p:spPr>
          <a:xfrm>
            <a:off x="5802371" y="3224488"/>
            <a:ext cx="22821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cxnSp>
        <p:nvCxnSpPr>
          <p:cNvPr id="230" name="Google Shape;230;p28"/>
          <p:cNvCxnSpPr/>
          <p:nvPr/>
        </p:nvCxnSpPr>
        <p:spPr>
          <a:xfrm>
            <a:off x="-204850" y="337975"/>
            <a:ext cx="9719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2" name="Google Shape;232;p29"/>
          <p:cNvPicPr preferRelativeResize="0"/>
          <p:nvPr/>
        </p:nvPicPr>
        <p:blipFill>
          <a:blip r:embed="rId2">
            <a:alphaModFix amt="8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29"/>
          <p:cNvSpPr txBox="1"/>
          <p:nvPr>
            <p:ph type="title"/>
          </p:nvPr>
        </p:nvSpPr>
        <p:spPr>
          <a:xfrm>
            <a:off x="720000" y="445025"/>
            <a:ext cx="77040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34" name="Google Shape;234;p29"/>
          <p:cNvSpPr txBox="1"/>
          <p:nvPr>
            <p:ph idx="1" type="subTitle"/>
          </p:nvPr>
        </p:nvSpPr>
        <p:spPr>
          <a:xfrm>
            <a:off x="719704" y="2044092"/>
            <a:ext cx="22008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5" name="Google Shape;235;p29"/>
          <p:cNvSpPr txBox="1"/>
          <p:nvPr>
            <p:ph idx="2" type="subTitle"/>
          </p:nvPr>
        </p:nvSpPr>
        <p:spPr>
          <a:xfrm>
            <a:off x="3471600" y="2044092"/>
            <a:ext cx="22008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6" name="Google Shape;236;p29"/>
          <p:cNvSpPr txBox="1"/>
          <p:nvPr>
            <p:ph idx="3" type="subTitle"/>
          </p:nvPr>
        </p:nvSpPr>
        <p:spPr>
          <a:xfrm>
            <a:off x="719704" y="3401279"/>
            <a:ext cx="22008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7" name="Google Shape;237;p29"/>
          <p:cNvSpPr txBox="1"/>
          <p:nvPr>
            <p:ph idx="4" type="subTitle"/>
          </p:nvPr>
        </p:nvSpPr>
        <p:spPr>
          <a:xfrm>
            <a:off x="3471600" y="3401279"/>
            <a:ext cx="22008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8" name="Google Shape;238;p29"/>
          <p:cNvSpPr txBox="1"/>
          <p:nvPr>
            <p:ph idx="5" type="subTitle"/>
          </p:nvPr>
        </p:nvSpPr>
        <p:spPr>
          <a:xfrm>
            <a:off x="6223497" y="2044092"/>
            <a:ext cx="22008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9" name="Google Shape;239;p29"/>
          <p:cNvSpPr txBox="1"/>
          <p:nvPr>
            <p:ph idx="6" type="subTitle"/>
          </p:nvPr>
        </p:nvSpPr>
        <p:spPr>
          <a:xfrm>
            <a:off x="6223497" y="3401279"/>
            <a:ext cx="22008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0" name="Google Shape;240;p29"/>
          <p:cNvSpPr txBox="1"/>
          <p:nvPr>
            <p:ph idx="7" type="subTitle"/>
          </p:nvPr>
        </p:nvSpPr>
        <p:spPr>
          <a:xfrm>
            <a:off x="718054" y="1782600"/>
            <a:ext cx="22041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1" name="Google Shape;241;p29"/>
          <p:cNvSpPr txBox="1"/>
          <p:nvPr>
            <p:ph idx="8" type="subTitle"/>
          </p:nvPr>
        </p:nvSpPr>
        <p:spPr>
          <a:xfrm>
            <a:off x="3469950" y="1782600"/>
            <a:ext cx="22041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2" name="Google Shape;242;p29"/>
          <p:cNvSpPr txBox="1"/>
          <p:nvPr>
            <p:ph idx="9" type="subTitle"/>
          </p:nvPr>
        </p:nvSpPr>
        <p:spPr>
          <a:xfrm>
            <a:off x="6221847" y="1782600"/>
            <a:ext cx="22041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3" name="Google Shape;243;p29"/>
          <p:cNvSpPr txBox="1"/>
          <p:nvPr>
            <p:ph idx="13" type="subTitle"/>
          </p:nvPr>
        </p:nvSpPr>
        <p:spPr>
          <a:xfrm>
            <a:off x="718054" y="3138650"/>
            <a:ext cx="22041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4" name="Google Shape;244;p29"/>
          <p:cNvSpPr txBox="1"/>
          <p:nvPr>
            <p:ph idx="14" type="subTitle"/>
          </p:nvPr>
        </p:nvSpPr>
        <p:spPr>
          <a:xfrm>
            <a:off x="3469950" y="3138650"/>
            <a:ext cx="22041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45" name="Google Shape;245;p29"/>
          <p:cNvSpPr txBox="1"/>
          <p:nvPr>
            <p:ph idx="15" type="subTitle"/>
          </p:nvPr>
        </p:nvSpPr>
        <p:spPr>
          <a:xfrm>
            <a:off x="6221847" y="3138650"/>
            <a:ext cx="22041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cxnSp>
        <p:nvCxnSpPr>
          <p:cNvPr id="246" name="Google Shape;246;p29"/>
          <p:cNvCxnSpPr/>
          <p:nvPr/>
        </p:nvCxnSpPr>
        <p:spPr>
          <a:xfrm>
            <a:off x="-204850" y="337975"/>
            <a:ext cx="9719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47" name="Google Shape;247;p29"/>
          <p:cNvGrpSpPr/>
          <p:nvPr/>
        </p:nvGrpSpPr>
        <p:grpSpPr>
          <a:xfrm>
            <a:off x="6769514" y="4111692"/>
            <a:ext cx="3137578" cy="1031817"/>
            <a:chOff x="9414658" y="1148925"/>
            <a:chExt cx="2411481" cy="793034"/>
          </a:xfrm>
        </p:grpSpPr>
        <p:sp>
          <p:nvSpPr>
            <p:cNvPr id="248" name="Google Shape;248;p29"/>
            <p:cNvSpPr/>
            <p:nvPr/>
          </p:nvSpPr>
          <p:spPr>
            <a:xfrm>
              <a:off x="9414658" y="1148925"/>
              <a:ext cx="2411481" cy="793034"/>
            </a:xfrm>
            <a:custGeom>
              <a:rect b="b" l="l" r="r" t="t"/>
              <a:pathLst>
                <a:path extrusionOk="0" h="793034" w="2411481">
                  <a:moveTo>
                    <a:pt x="240681" y="792535"/>
                  </a:moveTo>
                  <a:cubicBezTo>
                    <a:pt x="371011" y="792646"/>
                    <a:pt x="480045" y="792868"/>
                    <a:pt x="482817" y="792978"/>
                  </a:cubicBezTo>
                  <a:cubicBezTo>
                    <a:pt x="492357" y="793533"/>
                    <a:pt x="496682" y="789873"/>
                    <a:pt x="490915" y="785991"/>
                  </a:cubicBezTo>
                  <a:cubicBezTo>
                    <a:pt x="488586" y="784327"/>
                    <a:pt x="476274" y="784105"/>
                    <a:pt x="381659" y="784105"/>
                  </a:cubicBezTo>
                  <a:cubicBezTo>
                    <a:pt x="322983" y="784105"/>
                    <a:pt x="275066" y="783883"/>
                    <a:pt x="275066" y="783550"/>
                  </a:cubicBezTo>
                  <a:cubicBezTo>
                    <a:pt x="275066" y="780999"/>
                    <a:pt x="302907" y="759592"/>
                    <a:pt x="327642" y="743398"/>
                  </a:cubicBezTo>
                  <a:cubicBezTo>
                    <a:pt x="336737" y="737408"/>
                    <a:pt x="349271" y="728645"/>
                    <a:pt x="355371" y="723876"/>
                  </a:cubicBezTo>
                  <a:cubicBezTo>
                    <a:pt x="371566" y="711342"/>
                    <a:pt x="403511" y="678843"/>
                    <a:pt x="419926" y="658322"/>
                  </a:cubicBezTo>
                  <a:cubicBezTo>
                    <a:pt x="427580" y="648562"/>
                    <a:pt x="436786" y="637137"/>
                    <a:pt x="440225" y="632922"/>
                  </a:cubicBezTo>
                  <a:cubicBezTo>
                    <a:pt x="443663" y="628707"/>
                    <a:pt x="452204" y="616728"/>
                    <a:pt x="459192" y="606301"/>
                  </a:cubicBezTo>
                  <a:cubicBezTo>
                    <a:pt x="481154" y="573913"/>
                    <a:pt x="500787" y="552506"/>
                    <a:pt x="531844" y="526550"/>
                  </a:cubicBezTo>
                  <a:cubicBezTo>
                    <a:pt x="553695" y="508360"/>
                    <a:pt x="601058" y="461219"/>
                    <a:pt x="626791" y="432047"/>
                  </a:cubicBezTo>
                  <a:cubicBezTo>
                    <a:pt x="644538" y="411971"/>
                    <a:pt x="654742" y="401323"/>
                    <a:pt x="656517" y="401323"/>
                  </a:cubicBezTo>
                  <a:cubicBezTo>
                    <a:pt x="656850" y="401323"/>
                    <a:pt x="658957" y="405094"/>
                    <a:pt x="661176" y="409752"/>
                  </a:cubicBezTo>
                  <a:cubicBezTo>
                    <a:pt x="664725" y="417628"/>
                    <a:pt x="665058" y="419513"/>
                    <a:pt x="666611" y="440144"/>
                  </a:cubicBezTo>
                  <a:cubicBezTo>
                    <a:pt x="667609" y="452234"/>
                    <a:pt x="669273" y="466987"/>
                    <a:pt x="670493" y="473087"/>
                  </a:cubicBezTo>
                  <a:cubicBezTo>
                    <a:pt x="674486" y="492498"/>
                    <a:pt x="678812" y="498377"/>
                    <a:pt x="698223" y="511354"/>
                  </a:cubicBezTo>
                  <a:cubicBezTo>
                    <a:pt x="714861" y="522557"/>
                    <a:pt x="720185" y="527327"/>
                    <a:pt x="729946" y="540193"/>
                  </a:cubicBezTo>
                  <a:cubicBezTo>
                    <a:pt x="739596" y="552727"/>
                    <a:pt x="751908" y="565594"/>
                    <a:pt x="760781" y="572360"/>
                  </a:cubicBezTo>
                  <a:cubicBezTo>
                    <a:pt x="775534" y="583452"/>
                    <a:pt x="788511" y="587556"/>
                    <a:pt x="818127" y="590440"/>
                  </a:cubicBezTo>
                  <a:cubicBezTo>
                    <a:pt x="842640" y="592769"/>
                    <a:pt x="847077" y="595099"/>
                    <a:pt x="862162" y="613511"/>
                  </a:cubicBezTo>
                  <a:cubicBezTo>
                    <a:pt x="871922" y="625490"/>
                    <a:pt x="879909" y="632478"/>
                    <a:pt x="891888" y="640354"/>
                  </a:cubicBezTo>
                  <a:cubicBezTo>
                    <a:pt x="902425" y="647120"/>
                    <a:pt x="907306" y="649338"/>
                    <a:pt x="932041" y="658101"/>
                  </a:cubicBezTo>
                  <a:cubicBezTo>
                    <a:pt x="953004" y="665532"/>
                    <a:pt x="968644" y="672853"/>
                    <a:pt x="977185" y="678953"/>
                  </a:cubicBezTo>
                  <a:cubicBezTo>
                    <a:pt x="980069" y="680950"/>
                    <a:pt x="990828" y="691044"/>
                    <a:pt x="1001365" y="701359"/>
                  </a:cubicBezTo>
                  <a:cubicBezTo>
                    <a:pt x="1025435" y="724763"/>
                    <a:pt x="1033088" y="731640"/>
                    <a:pt x="1047175" y="741956"/>
                  </a:cubicBezTo>
                  <a:cubicBezTo>
                    <a:pt x="1071134" y="759814"/>
                    <a:pt x="1070912" y="759592"/>
                    <a:pt x="1069581" y="761034"/>
                  </a:cubicBezTo>
                  <a:cubicBezTo>
                    <a:pt x="1068361" y="762476"/>
                    <a:pt x="1041962" y="778337"/>
                    <a:pt x="1034530" y="782219"/>
                  </a:cubicBezTo>
                  <a:cubicBezTo>
                    <a:pt x="1031092" y="783883"/>
                    <a:pt x="1018003" y="784105"/>
                    <a:pt x="897767" y="784105"/>
                  </a:cubicBezTo>
                  <a:cubicBezTo>
                    <a:pt x="808366" y="784105"/>
                    <a:pt x="763998" y="784438"/>
                    <a:pt x="762445" y="785325"/>
                  </a:cubicBezTo>
                  <a:cubicBezTo>
                    <a:pt x="760227" y="786656"/>
                    <a:pt x="759340" y="790538"/>
                    <a:pt x="761225" y="791647"/>
                  </a:cubicBezTo>
                  <a:cubicBezTo>
                    <a:pt x="762667" y="792646"/>
                    <a:pt x="1201575" y="792646"/>
                    <a:pt x="1203017" y="791758"/>
                  </a:cubicBezTo>
                  <a:cubicBezTo>
                    <a:pt x="1205235" y="790316"/>
                    <a:pt x="1204237" y="786767"/>
                    <a:pt x="1201242" y="785547"/>
                  </a:cubicBezTo>
                  <a:cubicBezTo>
                    <a:pt x="1199467" y="784770"/>
                    <a:pt x="1192479" y="784105"/>
                    <a:pt x="1185269" y="784105"/>
                  </a:cubicBezTo>
                  <a:cubicBezTo>
                    <a:pt x="1178060" y="784105"/>
                    <a:pt x="1172292" y="783772"/>
                    <a:pt x="1172292" y="783439"/>
                  </a:cubicBezTo>
                  <a:cubicBezTo>
                    <a:pt x="1172292" y="782996"/>
                    <a:pt x="1173512" y="780556"/>
                    <a:pt x="1174843" y="778115"/>
                  </a:cubicBezTo>
                  <a:cubicBezTo>
                    <a:pt x="1177395" y="773457"/>
                    <a:pt x="1180833" y="771238"/>
                    <a:pt x="1192590" y="767134"/>
                  </a:cubicBezTo>
                  <a:cubicBezTo>
                    <a:pt x="1201242" y="763918"/>
                    <a:pt x="1205679" y="760368"/>
                    <a:pt x="1209006" y="753824"/>
                  </a:cubicBezTo>
                  <a:cubicBezTo>
                    <a:pt x="1210670" y="750496"/>
                    <a:pt x="1215329" y="744729"/>
                    <a:pt x="1219433" y="741068"/>
                  </a:cubicBezTo>
                  <a:cubicBezTo>
                    <a:pt x="1223426" y="737297"/>
                    <a:pt x="1232743" y="726427"/>
                    <a:pt x="1240064" y="716999"/>
                  </a:cubicBezTo>
                  <a:cubicBezTo>
                    <a:pt x="1247385" y="707571"/>
                    <a:pt x="1255814" y="697477"/>
                    <a:pt x="1258698" y="694815"/>
                  </a:cubicBezTo>
                  <a:cubicBezTo>
                    <a:pt x="1262247" y="691598"/>
                    <a:pt x="1272563" y="685720"/>
                    <a:pt x="1287537" y="678177"/>
                  </a:cubicBezTo>
                  <a:cubicBezTo>
                    <a:pt x="1300515" y="671522"/>
                    <a:pt x="1314269" y="664201"/>
                    <a:pt x="1318150" y="661650"/>
                  </a:cubicBezTo>
                  <a:cubicBezTo>
                    <a:pt x="1332459" y="652444"/>
                    <a:pt x="1338116" y="642128"/>
                    <a:pt x="1338116" y="625601"/>
                  </a:cubicBezTo>
                  <a:cubicBezTo>
                    <a:pt x="1338116" y="620610"/>
                    <a:pt x="1338228" y="616506"/>
                    <a:pt x="1338449" y="616506"/>
                  </a:cubicBezTo>
                  <a:cubicBezTo>
                    <a:pt x="1340002" y="616506"/>
                    <a:pt x="1352758" y="623716"/>
                    <a:pt x="1361187" y="629262"/>
                  </a:cubicBezTo>
                  <a:cubicBezTo>
                    <a:pt x="1368175" y="633920"/>
                    <a:pt x="1379378" y="643903"/>
                    <a:pt x="1397901" y="662094"/>
                  </a:cubicBezTo>
                  <a:cubicBezTo>
                    <a:pt x="1422969" y="686607"/>
                    <a:pt x="1425299" y="688714"/>
                    <a:pt x="1434505" y="693040"/>
                  </a:cubicBezTo>
                  <a:cubicBezTo>
                    <a:pt x="1440162" y="695702"/>
                    <a:pt x="1452585" y="699917"/>
                    <a:pt x="1463344" y="702690"/>
                  </a:cubicBezTo>
                  <a:cubicBezTo>
                    <a:pt x="1485639" y="708569"/>
                    <a:pt x="1489521" y="710344"/>
                    <a:pt x="1504162" y="721990"/>
                  </a:cubicBezTo>
                  <a:cubicBezTo>
                    <a:pt x="1510263" y="726871"/>
                    <a:pt x="1522908" y="735079"/>
                    <a:pt x="1532336" y="740514"/>
                  </a:cubicBezTo>
                  <a:cubicBezTo>
                    <a:pt x="1553188" y="752493"/>
                    <a:pt x="1561507" y="758039"/>
                    <a:pt x="1570048" y="765803"/>
                  </a:cubicBezTo>
                  <a:cubicBezTo>
                    <a:pt x="1577813" y="773013"/>
                    <a:pt x="1582471" y="776341"/>
                    <a:pt x="1590679" y="780777"/>
                  </a:cubicBezTo>
                  <a:lnTo>
                    <a:pt x="1596669" y="784216"/>
                  </a:lnTo>
                  <a:lnTo>
                    <a:pt x="1568717" y="784216"/>
                  </a:lnTo>
                  <a:cubicBezTo>
                    <a:pt x="1542652" y="784216"/>
                    <a:pt x="1540655" y="784327"/>
                    <a:pt x="1539546" y="786434"/>
                  </a:cubicBezTo>
                  <a:cubicBezTo>
                    <a:pt x="1538769" y="787987"/>
                    <a:pt x="1538769" y="789096"/>
                    <a:pt x="1539768" y="790538"/>
                  </a:cubicBezTo>
                  <a:cubicBezTo>
                    <a:pt x="1541099" y="792313"/>
                    <a:pt x="1573820" y="792424"/>
                    <a:pt x="1976346" y="792202"/>
                  </a:cubicBezTo>
                  <a:lnTo>
                    <a:pt x="2411482" y="791869"/>
                  </a:lnTo>
                  <a:lnTo>
                    <a:pt x="2411482" y="784770"/>
                  </a:lnTo>
                  <a:lnTo>
                    <a:pt x="2366893" y="784438"/>
                  </a:lnTo>
                  <a:lnTo>
                    <a:pt x="2322303" y="784216"/>
                  </a:lnTo>
                  <a:lnTo>
                    <a:pt x="2318531" y="779779"/>
                  </a:lnTo>
                  <a:cubicBezTo>
                    <a:pt x="2314649" y="775342"/>
                    <a:pt x="2310212" y="771127"/>
                    <a:pt x="2293464" y="755931"/>
                  </a:cubicBezTo>
                  <a:cubicBezTo>
                    <a:pt x="2284480" y="747945"/>
                    <a:pt x="2275939" y="742288"/>
                    <a:pt x="2262739" y="735522"/>
                  </a:cubicBezTo>
                  <a:cubicBezTo>
                    <a:pt x="2258968" y="733637"/>
                    <a:pt x="2255197" y="730309"/>
                    <a:pt x="2252202" y="726427"/>
                  </a:cubicBezTo>
                  <a:cubicBezTo>
                    <a:pt x="2249651" y="722988"/>
                    <a:pt x="2243328" y="715668"/>
                    <a:pt x="2238226" y="710233"/>
                  </a:cubicBezTo>
                  <a:cubicBezTo>
                    <a:pt x="2223474" y="693928"/>
                    <a:pt x="2217041" y="683612"/>
                    <a:pt x="2209498" y="663203"/>
                  </a:cubicBezTo>
                  <a:cubicBezTo>
                    <a:pt x="2203841" y="648229"/>
                    <a:pt x="2196077" y="632478"/>
                    <a:pt x="2188867" y="621830"/>
                  </a:cubicBezTo>
                  <a:cubicBezTo>
                    <a:pt x="2185650" y="617393"/>
                    <a:pt x="2172895" y="601865"/>
                    <a:pt x="2160250" y="587445"/>
                  </a:cubicBezTo>
                  <a:cubicBezTo>
                    <a:pt x="2135737" y="559383"/>
                    <a:pt x="2127529" y="548734"/>
                    <a:pt x="2117990" y="532096"/>
                  </a:cubicBezTo>
                  <a:cubicBezTo>
                    <a:pt x="2110114" y="518231"/>
                    <a:pt x="2105677" y="512575"/>
                    <a:pt x="2084270" y="487840"/>
                  </a:cubicBezTo>
                  <a:cubicBezTo>
                    <a:pt x="2067632" y="468429"/>
                    <a:pt x="2048665" y="448796"/>
                    <a:pt x="2042786" y="444692"/>
                  </a:cubicBezTo>
                  <a:cubicBezTo>
                    <a:pt x="2041344" y="443583"/>
                    <a:pt x="2033802" y="435264"/>
                    <a:pt x="2026037" y="425947"/>
                  </a:cubicBezTo>
                  <a:cubicBezTo>
                    <a:pt x="2018384" y="416629"/>
                    <a:pt x="2007625" y="405205"/>
                    <a:pt x="2002411" y="400435"/>
                  </a:cubicBezTo>
                  <a:cubicBezTo>
                    <a:pt x="1997199" y="395555"/>
                    <a:pt x="1989767" y="387569"/>
                    <a:pt x="1986107" y="382355"/>
                  </a:cubicBezTo>
                  <a:cubicBezTo>
                    <a:pt x="1982335" y="377142"/>
                    <a:pt x="1976235" y="368823"/>
                    <a:pt x="1972574" y="363832"/>
                  </a:cubicBezTo>
                  <a:cubicBezTo>
                    <a:pt x="1964477" y="352851"/>
                    <a:pt x="1961372" y="346861"/>
                    <a:pt x="1955936" y="331554"/>
                  </a:cubicBezTo>
                  <a:cubicBezTo>
                    <a:pt x="1953607" y="325343"/>
                    <a:pt x="1950280" y="317468"/>
                    <a:pt x="1948505" y="314473"/>
                  </a:cubicBezTo>
                  <a:cubicBezTo>
                    <a:pt x="1942848" y="304823"/>
                    <a:pt x="1924213" y="287298"/>
                    <a:pt x="1906356" y="275318"/>
                  </a:cubicBezTo>
                  <a:cubicBezTo>
                    <a:pt x="1880733" y="258015"/>
                    <a:pt x="1875298" y="252691"/>
                    <a:pt x="1853669" y="222964"/>
                  </a:cubicBezTo>
                  <a:cubicBezTo>
                    <a:pt x="1836920" y="200004"/>
                    <a:pt x="1831485" y="191796"/>
                    <a:pt x="1821835" y="174271"/>
                  </a:cubicBezTo>
                  <a:cubicBezTo>
                    <a:pt x="1810632" y="154305"/>
                    <a:pt x="1807748" y="150312"/>
                    <a:pt x="1796435" y="138222"/>
                  </a:cubicBezTo>
                  <a:cubicBezTo>
                    <a:pt x="1766598" y="106388"/>
                    <a:pt x="1767373" y="106943"/>
                    <a:pt x="1753176" y="106943"/>
                  </a:cubicBezTo>
                  <a:cubicBezTo>
                    <a:pt x="1743970" y="106943"/>
                    <a:pt x="1742417" y="107276"/>
                    <a:pt x="1734098" y="111601"/>
                  </a:cubicBezTo>
                  <a:cubicBezTo>
                    <a:pt x="1713578" y="121806"/>
                    <a:pt x="1691283" y="140108"/>
                    <a:pt x="1681855" y="154305"/>
                  </a:cubicBezTo>
                  <a:cubicBezTo>
                    <a:pt x="1677973" y="160184"/>
                    <a:pt x="1669654" y="169058"/>
                    <a:pt x="1653903" y="184032"/>
                  </a:cubicBezTo>
                  <a:cubicBezTo>
                    <a:pt x="1641480" y="195789"/>
                    <a:pt x="1629723" y="207658"/>
                    <a:pt x="1627727" y="210431"/>
                  </a:cubicBezTo>
                  <a:cubicBezTo>
                    <a:pt x="1614749" y="228732"/>
                    <a:pt x="1610867" y="232947"/>
                    <a:pt x="1599553" y="242153"/>
                  </a:cubicBezTo>
                  <a:cubicBezTo>
                    <a:pt x="1592787" y="247478"/>
                    <a:pt x="1582804" y="256573"/>
                    <a:pt x="1577258" y="262230"/>
                  </a:cubicBezTo>
                  <a:cubicBezTo>
                    <a:pt x="1571601" y="267887"/>
                    <a:pt x="1565944" y="273100"/>
                    <a:pt x="1564613" y="273765"/>
                  </a:cubicBezTo>
                  <a:cubicBezTo>
                    <a:pt x="1560842" y="275762"/>
                    <a:pt x="1551192" y="275318"/>
                    <a:pt x="1546534" y="272989"/>
                  </a:cubicBezTo>
                  <a:cubicBezTo>
                    <a:pt x="1544315" y="271769"/>
                    <a:pt x="1534776" y="264670"/>
                    <a:pt x="1525237" y="257128"/>
                  </a:cubicBezTo>
                  <a:cubicBezTo>
                    <a:pt x="1503275" y="239380"/>
                    <a:pt x="1467891" y="202666"/>
                    <a:pt x="1451365" y="180482"/>
                  </a:cubicBezTo>
                  <a:cubicBezTo>
                    <a:pt x="1439607" y="164621"/>
                    <a:pt x="1436391" y="161515"/>
                    <a:pt x="1414318" y="143768"/>
                  </a:cubicBezTo>
                  <a:cubicBezTo>
                    <a:pt x="1409992" y="140330"/>
                    <a:pt x="1401451" y="133453"/>
                    <a:pt x="1395462" y="128683"/>
                  </a:cubicBezTo>
                  <a:cubicBezTo>
                    <a:pt x="1389361" y="123692"/>
                    <a:pt x="1379822" y="116482"/>
                    <a:pt x="1374498" y="112711"/>
                  </a:cubicBezTo>
                  <a:cubicBezTo>
                    <a:pt x="1362962" y="104392"/>
                    <a:pt x="1358747" y="99844"/>
                    <a:pt x="1351537" y="87532"/>
                  </a:cubicBezTo>
                  <a:cubicBezTo>
                    <a:pt x="1345770" y="77771"/>
                    <a:pt x="1342331" y="74000"/>
                    <a:pt x="1312938" y="45272"/>
                  </a:cubicBezTo>
                  <a:cubicBezTo>
                    <a:pt x="1293860" y="26637"/>
                    <a:pt x="1268570" y="6450"/>
                    <a:pt x="1259252" y="2124"/>
                  </a:cubicBezTo>
                  <a:cubicBezTo>
                    <a:pt x="1253928" y="-316"/>
                    <a:pt x="1243613" y="-760"/>
                    <a:pt x="1237956" y="1348"/>
                  </a:cubicBezTo>
                  <a:cubicBezTo>
                    <a:pt x="1225422" y="5784"/>
                    <a:pt x="1210337" y="20093"/>
                    <a:pt x="1199689" y="37507"/>
                  </a:cubicBezTo>
                  <a:cubicBezTo>
                    <a:pt x="1195585" y="44163"/>
                    <a:pt x="1188487" y="53702"/>
                    <a:pt x="1183827" y="58804"/>
                  </a:cubicBezTo>
                  <a:cubicBezTo>
                    <a:pt x="1179391" y="63795"/>
                    <a:pt x="1171516" y="74000"/>
                    <a:pt x="1166635" y="81431"/>
                  </a:cubicBezTo>
                  <a:cubicBezTo>
                    <a:pt x="1158649" y="93633"/>
                    <a:pt x="1156763" y="95629"/>
                    <a:pt x="1148666" y="101064"/>
                  </a:cubicBezTo>
                  <a:cubicBezTo>
                    <a:pt x="1143675" y="104392"/>
                    <a:pt x="1136243" y="108274"/>
                    <a:pt x="1132028" y="109716"/>
                  </a:cubicBezTo>
                  <a:cubicBezTo>
                    <a:pt x="1120603" y="113487"/>
                    <a:pt x="1114503" y="118035"/>
                    <a:pt x="1105852" y="129016"/>
                  </a:cubicBezTo>
                  <a:cubicBezTo>
                    <a:pt x="1094094" y="143657"/>
                    <a:pt x="1068804" y="166728"/>
                    <a:pt x="1059154" y="171387"/>
                  </a:cubicBezTo>
                  <a:cubicBezTo>
                    <a:pt x="1054939" y="173494"/>
                    <a:pt x="1050059" y="176267"/>
                    <a:pt x="1048506" y="177377"/>
                  </a:cubicBezTo>
                  <a:cubicBezTo>
                    <a:pt x="1045844" y="179484"/>
                    <a:pt x="1045622" y="179484"/>
                    <a:pt x="1044180" y="177266"/>
                  </a:cubicBezTo>
                  <a:cubicBezTo>
                    <a:pt x="1041629" y="173716"/>
                    <a:pt x="1028319" y="163623"/>
                    <a:pt x="1021886" y="160295"/>
                  </a:cubicBezTo>
                  <a:cubicBezTo>
                    <a:pt x="1011348" y="154971"/>
                    <a:pt x="1003140" y="153196"/>
                    <a:pt x="991605" y="153751"/>
                  </a:cubicBezTo>
                  <a:cubicBezTo>
                    <a:pt x="982287" y="154194"/>
                    <a:pt x="980180" y="154749"/>
                    <a:pt x="971195" y="159186"/>
                  </a:cubicBezTo>
                  <a:cubicBezTo>
                    <a:pt x="956332" y="166617"/>
                    <a:pt x="916512" y="197009"/>
                    <a:pt x="897212" y="215866"/>
                  </a:cubicBezTo>
                  <a:lnTo>
                    <a:pt x="886897" y="225626"/>
                  </a:lnTo>
                  <a:lnTo>
                    <a:pt x="869926" y="220302"/>
                  </a:lnTo>
                  <a:cubicBezTo>
                    <a:pt x="860608" y="217307"/>
                    <a:pt x="850293" y="213203"/>
                    <a:pt x="847188" y="211207"/>
                  </a:cubicBezTo>
                  <a:cubicBezTo>
                    <a:pt x="840200" y="206881"/>
                    <a:pt x="823118" y="191352"/>
                    <a:pt x="799936" y="168725"/>
                  </a:cubicBezTo>
                  <a:cubicBezTo>
                    <a:pt x="790841" y="159740"/>
                    <a:pt x="781745" y="151865"/>
                    <a:pt x="779860" y="151089"/>
                  </a:cubicBezTo>
                  <a:cubicBezTo>
                    <a:pt x="777863" y="150312"/>
                    <a:pt x="769655" y="147761"/>
                    <a:pt x="761558" y="145654"/>
                  </a:cubicBezTo>
                  <a:cubicBezTo>
                    <a:pt x="753461" y="143435"/>
                    <a:pt x="741592" y="139775"/>
                    <a:pt x="735381" y="137557"/>
                  </a:cubicBezTo>
                  <a:cubicBezTo>
                    <a:pt x="718521" y="131567"/>
                    <a:pt x="710313" y="129681"/>
                    <a:pt x="697225" y="128683"/>
                  </a:cubicBezTo>
                  <a:cubicBezTo>
                    <a:pt x="687020" y="127907"/>
                    <a:pt x="684358" y="128128"/>
                    <a:pt x="677925" y="130125"/>
                  </a:cubicBezTo>
                  <a:cubicBezTo>
                    <a:pt x="669384" y="132787"/>
                    <a:pt x="660399" y="139109"/>
                    <a:pt x="653744" y="147207"/>
                  </a:cubicBezTo>
                  <a:cubicBezTo>
                    <a:pt x="651194" y="150312"/>
                    <a:pt x="642098" y="163512"/>
                    <a:pt x="633446" y="176489"/>
                  </a:cubicBezTo>
                  <a:cubicBezTo>
                    <a:pt x="616143" y="202777"/>
                    <a:pt x="605494" y="214867"/>
                    <a:pt x="591962" y="223519"/>
                  </a:cubicBezTo>
                  <a:cubicBezTo>
                    <a:pt x="581647" y="230174"/>
                    <a:pt x="566451" y="236607"/>
                    <a:pt x="550146" y="241155"/>
                  </a:cubicBezTo>
                  <a:cubicBezTo>
                    <a:pt x="532842" y="246036"/>
                    <a:pt x="527851" y="249030"/>
                    <a:pt x="512877" y="263894"/>
                  </a:cubicBezTo>
                  <a:cubicBezTo>
                    <a:pt x="499899" y="276760"/>
                    <a:pt x="495573" y="282639"/>
                    <a:pt x="472502" y="319020"/>
                  </a:cubicBezTo>
                  <a:cubicBezTo>
                    <a:pt x="461078" y="337100"/>
                    <a:pt x="456752" y="341537"/>
                    <a:pt x="440668" y="352185"/>
                  </a:cubicBezTo>
                  <a:cubicBezTo>
                    <a:pt x="424252" y="362944"/>
                    <a:pt x="407504" y="376477"/>
                    <a:pt x="396523" y="387569"/>
                  </a:cubicBezTo>
                  <a:cubicBezTo>
                    <a:pt x="387316" y="396886"/>
                    <a:pt x="380328" y="407423"/>
                    <a:pt x="368571" y="429607"/>
                  </a:cubicBezTo>
                  <a:cubicBezTo>
                    <a:pt x="352709" y="459333"/>
                    <a:pt x="335406" y="484512"/>
                    <a:pt x="321652" y="496935"/>
                  </a:cubicBezTo>
                  <a:cubicBezTo>
                    <a:pt x="317881" y="500373"/>
                    <a:pt x="309229" y="506363"/>
                    <a:pt x="302352" y="510356"/>
                  </a:cubicBezTo>
                  <a:cubicBezTo>
                    <a:pt x="294699" y="514793"/>
                    <a:pt x="287156" y="520339"/>
                    <a:pt x="282719" y="524776"/>
                  </a:cubicBezTo>
                  <a:cubicBezTo>
                    <a:pt x="271738" y="535757"/>
                    <a:pt x="259205" y="550398"/>
                    <a:pt x="254768" y="557386"/>
                  </a:cubicBezTo>
                  <a:cubicBezTo>
                    <a:pt x="245229" y="572471"/>
                    <a:pt x="226705" y="606080"/>
                    <a:pt x="221936" y="616950"/>
                  </a:cubicBezTo>
                  <a:cubicBezTo>
                    <a:pt x="214615" y="634031"/>
                    <a:pt x="210622" y="639466"/>
                    <a:pt x="192210" y="656881"/>
                  </a:cubicBezTo>
                  <a:cubicBezTo>
                    <a:pt x="183225" y="665532"/>
                    <a:pt x="174351" y="674850"/>
                    <a:pt x="172466" y="677733"/>
                  </a:cubicBezTo>
                  <a:cubicBezTo>
                    <a:pt x="170580" y="680728"/>
                    <a:pt x="164923" y="692042"/>
                    <a:pt x="159821" y="703134"/>
                  </a:cubicBezTo>
                  <a:cubicBezTo>
                    <a:pt x="148951" y="726538"/>
                    <a:pt x="143738" y="734635"/>
                    <a:pt x="127543" y="753935"/>
                  </a:cubicBezTo>
                  <a:cubicBezTo>
                    <a:pt x="112791" y="771571"/>
                    <a:pt x="106691" y="778004"/>
                    <a:pt x="101810" y="781443"/>
                  </a:cubicBezTo>
                  <a:cubicBezTo>
                    <a:pt x="98039" y="784105"/>
                    <a:pt x="97928" y="784105"/>
                    <a:pt x="50676" y="783994"/>
                  </a:cubicBezTo>
                  <a:cubicBezTo>
                    <a:pt x="15293" y="783883"/>
                    <a:pt x="2870" y="784105"/>
                    <a:pt x="1650" y="785214"/>
                  </a:cubicBezTo>
                  <a:cubicBezTo>
                    <a:pt x="-568" y="787100"/>
                    <a:pt x="-568" y="788209"/>
                    <a:pt x="1761" y="790427"/>
                  </a:cubicBezTo>
                  <a:cubicBezTo>
                    <a:pt x="3425" y="792091"/>
                    <a:pt x="27383" y="792313"/>
                    <a:pt x="240570" y="792424"/>
                  </a:cubicBezTo>
                  <a:close/>
                  <a:moveTo>
                    <a:pt x="1321034" y="649227"/>
                  </a:moveTo>
                  <a:cubicBezTo>
                    <a:pt x="1315156" y="654662"/>
                    <a:pt x="1301180" y="662648"/>
                    <a:pt x="1277665" y="674073"/>
                  </a:cubicBezTo>
                  <a:cubicBezTo>
                    <a:pt x="1256701" y="684278"/>
                    <a:pt x="1251710" y="688493"/>
                    <a:pt x="1233963" y="711453"/>
                  </a:cubicBezTo>
                  <a:cubicBezTo>
                    <a:pt x="1226975" y="720659"/>
                    <a:pt x="1217325" y="731751"/>
                    <a:pt x="1212667" y="736299"/>
                  </a:cubicBezTo>
                  <a:cubicBezTo>
                    <a:pt x="1207564" y="741290"/>
                    <a:pt x="1203238" y="746614"/>
                    <a:pt x="1201907" y="749609"/>
                  </a:cubicBezTo>
                  <a:cubicBezTo>
                    <a:pt x="1199578" y="755044"/>
                    <a:pt x="1196694" y="756819"/>
                    <a:pt x="1181609" y="762254"/>
                  </a:cubicBezTo>
                  <a:cubicBezTo>
                    <a:pt x="1174843" y="764694"/>
                    <a:pt x="1170517" y="769020"/>
                    <a:pt x="1165526" y="777672"/>
                  </a:cubicBezTo>
                  <a:lnTo>
                    <a:pt x="1161866" y="784216"/>
                  </a:lnTo>
                  <a:lnTo>
                    <a:pt x="1105518" y="784216"/>
                  </a:lnTo>
                  <a:cubicBezTo>
                    <a:pt x="1071134" y="784216"/>
                    <a:pt x="1049615" y="783772"/>
                    <a:pt x="1050392" y="783107"/>
                  </a:cubicBezTo>
                  <a:cubicBezTo>
                    <a:pt x="1050946" y="782552"/>
                    <a:pt x="1056159" y="779335"/>
                    <a:pt x="1061816" y="776008"/>
                  </a:cubicBezTo>
                  <a:cubicBezTo>
                    <a:pt x="1067584" y="772680"/>
                    <a:pt x="1076014" y="767134"/>
                    <a:pt x="1080451" y="763585"/>
                  </a:cubicBezTo>
                  <a:cubicBezTo>
                    <a:pt x="1084888" y="760036"/>
                    <a:pt x="1092541" y="754933"/>
                    <a:pt x="1097199" y="752382"/>
                  </a:cubicBezTo>
                  <a:cubicBezTo>
                    <a:pt x="1101858" y="749831"/>
                    <a:pt x="1108957" y="745061"/>
                    <a:pt x="1112950" y="741956"/>
                  </a:cubicBezTo>
                  <a:cubicBezTo>
                    <a:pt x="1148112" y="714559"/>
                    <a:pt x="1157873" y="707349"/>
                    <a:pt x="1191370" y="683612"/>
                  </a:cubicBezTo>
                  <a:cubicBezTo>
                    <a:pt x="1197471" y="679286"/>
                    <a:pt x="1211890" y="670302"/>
                    <a:pt x="1223204" y="663536"/>
                  </a:cubicBezTo>
                  <a:cubicBezTo>
                    <a:pt x="1234518" y="656881"/>
                    <a:pt x="1253041" y="645678"/>
                    <a:pt x="1264244" y="638579"/>
                  </a:cubicBezTo>
                  <a:cubicBezTo>
                    <a:pt x="1296189" y="618503"/>
                    <a:pt x="1306172" y="614398"/>
                    <a:pt x="1322033" y="614177"/>
                  </a:cubicBezTo>
                  <a:cubicBezTo>
                    <a:pt x="1327801" y="614066"/>
                    <a:pt x="1328133" y="614177"/>
                    <a:pt x="1329353" y="617726"/>
                  </a:cubicBezTo>
                  <a:cubicBezTo>
                    <a:pt x="1332792" y="627598"/>
                    <a:pt x="1329021" y="641574"/>
                    <a:pt x="1320813" y="649116"/>
                  </a:cubicBezTo>
                  <a:close/>
                  <a:moveTo>
                    <a:pt x="2263072" y="745616"/>
                  </a:moveTo>
                  <a:cubicBezTo>
                    <a:pt x="2276271" y="752271"/>
                    <a:pt x="2284480" y="758593"/>
                    <a:pt x="2305554" y="778559"/>
                  </a:cubicBezTo>
                  <a:lnTo>
                    <a:pt x="2311433" y="784216"/>
                  </a:lnTo>
                  <a:lnTo>
                    <a:pt x="1908352" y="784216"/>
                  </a:lnTo>
                  <a:lnTo>
                    <a:pt x="1902141" y="779779"/>
                  </a:lnTo>
                  <a:cubicBezTo>
                    <a:pt x="1891603" y="772347"/>
                    <a:pt x="1880511" y="761034"/>
                    <a:pt x="1876296" y="753491"/>
                  </a:cubicBezTo>
                  <a:cubicBezTo>
                    <a:pt x="1867090" y="737186"/>
                    <a:pt x="1860657" y="728534"/>
                    <a:pt x="1847124" y="714337"/>
                  </a:cubicBezTo>
                  <a:cubicBezTo>
                    <a:pt x="1823832" y="689935"/>
                    <a:pt x="1819617" y="683501"/>
                    <a:pt x="1795547" y="638579"/>
                  </a:cubicBezTo>
                  <a:cubicBezTo>
                    <a:pt x="1777245" y="604305"/>
                    <a:pt x="1771034" y="594544"/>
                    <a:pt x="1758833" y="580901"/>
                  </a:cubicBezTo>
                  <a:cubicBezTo>
                    <a:pt x="1737647" y="557386"/>
                    <a:pt x="1734431" y="553282"/>
                    <a:pt x="1729883" y="544076"/>
                  </a:cubicBezTo>
                  <a:cubicBezTo>
                    <a:pt x="1722562" y="529102"/>
                    <a:pt x="1722008" y="524221"/>
                    <a:pt x="1725224" y="500706"/>
                  </a:cubicBezTo>
                  <a:cubicBezTo>
                    <a:pt x="1727776" y="482183"/>
                    <a:pt x="1727886" y="479964"/>
                    <a:pt x="1726555" y="465878"/>
                  </a:cubicBezTo>
                  <a:cubicBezTo>
                    <a:pt x="1724115" y="440366"/>
                    <a:pt x="1720566" y="428054"/>
                    <a:pt x="1712690" y="418626"/>
                  </a:cubicBezTo>
                  <a:lnTo>
                    <a:pt x="1708586" y="413524"/>
                  </a:lnTo>
                  <a:lnTo>
                    <a:pt x="1712690" y="413524"/>
                  </a:lnTo>
                  <a:cubicBezTo>
                    <a:pt x="1715353" y="413524"/>
                    <a:pt x="1722451" y="416408"/>
                    <a:pt x="1734320" y="422286"/>
                  </a:cubicBezTo>
                  <a:cubicBezTo>
                    <a:pt x="1745190" y="427832"/>
                    <a:pt x="1754175" y="433267"/>
                    <a:pt x="1758168" y="436817"/>
                  </a:cubicBezTo>
                  <a:cubicBezTo>
                    <a:pt x="1767373" y="444803"/>
                    <a:pt x="1792441" y="473309"/>
                    <a:pt x="1803755" y="488505"/>
                  </a:cubicBezTo>
                  <a:cubicBezTo>
                    <a:pt x="1816289" y="505143"/>
                    <a:pt x="1822057" y="511909"/>
                    <a:pt x="1842577" y="532651"/>
                  </a:cubicBezTo>
                  <a:cubicBezTo>
                    <a:pt x="1860435" y="550842"/>
                    <a:pt x="1868310" y="556831"/>
                    <a:pt x="1880844" y="561601"/>
                  </a:cubicBezTo>
                  <a:cubicBezTo>
                    <a:pt x="1892269" y="565816"/>
                    <a:pt x="1897482" y="566925"/>
                    <a:pt x="1915340" y="568145"/>
                  </a:cubicBezTo>
                  <a:cubicBezTo>
                    <a:pt x="1939853" y="569920"/>
                    <a:pt x="1950058" y="573691"/>
                    <a:pt x="1973795" y="589885"/>
                  </a:cubicBezTo>
                  <a:cubicBezTo>
                    <a:pt x="1991542" y="601976"/>
                    <a:pt x="2017608" y="618724"/>
                    <a:pt x="2030141" y="625823"/>
                  </a:cubicBezTo>
                  <a:cubicBezTo>
                    <a:pt x="2040346" y="631702"/>
                    <a:pt x="2049109" y="635473"/>
                    <a:pt x="2085379" y="649782"/>
                  </a:cubicBezTo>
                  <a:cubicBezTo>
                    <a:pt x="2103681" y="657102"/>
                    <a:pt x="2121872" y="665643"/>
                    <a:pt x="2128527" y="670191"/>
                  </a:cubicBezTo>
                  <a:cubicBezTo>
                    <a:pt x="2136624" y="675737"/>
                    <a:pt x="2153373" y="690489"/>
                    <a:pt x="2171674" y="708347"/>
                  </a:cubicBezTo>
                  <a:cubicBezTo>
                    <a:pt x="2196853" y="732749"/>
                    <a:pt x="2198073" y="733415"/>
                    <a:pt x="2222143" y="734746"/>
                  </a:cubicBezTo>
                  <a:cubicBezTo>
                    <a:pt x="2241110" y="735855"/>
                    <a:pt x="2246545" y="737186"/>
                    <a:pt x="2263183" y="745727"/>
                  </a:cubicBezTo>
                  <a:close/>
                  <a:moveTo>
                    <a:pt x="1060153" y="180260"/>
                  </a:moveTo>
                  <a:cubicBezTo>
                    <a:pt x="1070801" y="174825"/>
                    <a:pt x="1072465" y="173605"/>
                    <a:pt x="1085886" y="161404"/>
                  </a:cubicBezTo>
                  <a:cubicBezTo>
                    <a:pt x="1101526" y="147207"/>
                    <a:pt x="1103744" y="144877"/>
                    <a:pt x="1111509" y="135116"/>
                  </a:cubicBezTo>
                  <a:cubicBezTo>
                    <a:pt x="1119938" y="124579"/>
                    <a:pt x="1123709" y="121917"/>
                    <a:pt x="1134801" y="117813"/>
                  </a:cubicBezTo>
                  <a:cubicBezTo>
                    <a:pt x="1153325" y="110936"/>
                    <a:pt x="1162309" y="103726"/>
                    <a:pt x="1173290" y="86977"/>
                  </a:cubicBezTo>
                  <a:cubicBezTo>
                    <a:pt x="1178060" y="79879"/>
                    <a:pt x="1185269" y="70339"/>
                    <a:pt x="1189373" y="65681"/>
                  </a:cubicBezTo>
                  <a:cubicBezTo>
                    <a:pt x="1198469" y="55809"/>
                    <a:pt x="1201464" y="51705"/>
                    <a:pt x="1208008" y="40613"/>
                  </a:cubicBezTo>
                  <a:cubicBezTo>
                    <a:pt x="1214219" y="29854"/>
                    <a:pt x="1225311" y="18318"/>
                    <a:pt x="1233963" y="13438"/>
                  </a:cubicBezTo>
                  <a:cubicBezTo>
                    <a:pt x="1240286" y="9778"/>
                    <a:pt x="1242282" y="9112"/>
                    <a:pt x="1242282" y="10221"/>
                  </a:cubicBezTo>
                  <a:cubicBezTo>
                    <a:pt x="1242282" y="10554"/>
                    <a:pt x="1241173" y="13992"/>
                    <a:pt x="1239953" y="17875"/>
                  </a:cubicBezTo>
                  <a:cubicBezTo>
                    <a:pt x="1236736" y="27414"/>
                    <a:pt x="1235183" y="42166"/>
                    <a:pt x="1236514" y="52371"/>
                  </a:cubicBezTo>
                  <a:cubicBezTo>
                    <a:pt x="1238400" y="67345"/>
                    <a:pt x="1244501" y="77771"/>
                    <a:pt x="1266130" y="102506"/>
                  </a:cubicBezTo>
                  <a:cubicBezTo>
                    <a:pt x="1295412" y="136004"/>
                    <a:pt x="1299073" y="146541"/>
                    <a:pt x="1288868" y="167948"/>
                  </a:cubicBezTo>
                  <a:cubicBezTo>
                    <a:pt x="1283655" y="179040"/>
                    <a:pt x="1282213" y="190465"/>
                    <a:pt x="1285097" y="199006"/>
                  </a:cubicBezTo>
                  <a:cubicBezTo>
                    <a:pt x="1287981" y="207325"/>
                    <a:pt x="1303399" y="229620"/>
                    <a:pt x="1315489" y="242819"/>
                  </a:cubicBezTo>
                  <a:cubicBezTo>
                    <a:pt x="1321368" y="249363"/>
                    <a:pt x="1331905" y="261453"/>
                    <a:pt x="1338782" y="269994"/>
                  </a:cubicBezTo>
                  <a:cubicBezTo>
                    <a:pt x="1345659" y="278424"/>
                    <a:pt x="1357083" y="291734"/>
                    <a:pt x="1364404" y="299388"/>
                  </a:cubicBezTo>
                  <a:cubicBezTo>
                    <a:pt x="1380820" y="316913"/>
                    <a:pt x="1384702" y="322348"/>
                    <a:pt x="1387586" y="331554"/>
                  </a:cubicBezTo>
                  <a:cubicBezTo>
                    <a:pt x="1390138" y="340095"/>
                    <a:pt x="1389583" y="343312"/>
                    <a:pt x="1383704" y="355069"/>
                  </a:cubicBezTo>
                  <a:cubicBezTo>
                    <a:pt x="1378935" y="364497"/>
                    <a:pt x="1378824" y="371818"/>
                    <a:pt x="1383482" y="380248"/>
                  </a:cubicBezTo>
                  <a:cubicBezTo>
                    <a:pt x="1385257" y="383465"/>
                    <a:pt x="1393243" y="393891"/>
                    <a:pt x="1401340" y="403430"/>
                  </a:cubicBezTo>
                  <a:cubicBezTo>
                    <a:pt x="1427628" y="434598"/>
                    <a:pt x="1427739" y="434820"/>
                    <a:pt x="1439607" y="471424"/>
                  </a:cubicBezTo>
                  <a:cubicBezTo>
                    <a:pt x="1448259" y="498155"/>
                    <a:pt x="1458353" y="525663"/>
                    <a:pt x="1463233" y="535313"/>
                  </a:cubicBezTo>
                  <a:cubicBezTo>
                    <a:pt x="1465563" y="539750"/>
                    <a:pt x="1463233" y="537864"/>
                    <a:pt x="1446595" y="521670"/>
                  </a:cubicBezTo>
                  <a:cubicBezTo>
                    <a:pt x="1435947" y="511244"/>
                    <a:pt x="1417534" y="494495"/>
                    <a:pt x="1405666" y="484512"/>
                  </a:cubicBezTo>
                  <a:cubicBezTo>
                    <a:pt x="1393687" y="474529"/>
                    <a:pt x="1379046" y="462106"/>
                    <a:pt x="1373167" y="457004"/>
                  </a:cubicBezTo>
                  <a:cubicBezTo>
                    <a:pt x="1357749" y="443805"/>
                    <a:pt x="1342886" y="434487"/>
                    <a:pt x="1315822" y="420290"/>
                  </a:cubicBezTo>
                  <a:cubicBezTo>
                    <a:pt x="1292196" y="407978"/>
                    <a:pt x="1270455" y="394778"/>
                    <a:pt x="1252597" y="382023"/>
                  </a:cubicBezTo>
                  <a:cubicBezTo>
                    <a:pt x="1238178" y="371596"/>
                    <a:pt x="1224757" y="358286"/>
                    <a:pt x="1212777" y="342424"/>
                  </a:cubicBezTo>
                  <a:cubicBezTo>
                    <a:pt x="1193477" y="317135"/>
                    <a:pt x="1187266" y="311034"/>
                    <a:pt x="1156763" y="288074"/>
                  </a:cubicBezTo>
                  <a:cubicBezTo>
                    <a:pt x="1123155" y="262673"/>
                    <a:pt x="1099085" y="242930"/>
                    <a:pt x="1087106" y="230396"/>
                  </a:cubicBezTo>
                  <a:cubicBezTo>
                    <a:pt x="1074683" y="217529"/>
                    <a:pt x="1050835" y="187027"/>
                    <a:pt x="1051834" y="185363"/>
                  </a:cubicBezTo>
                  <a:cubicBezTo>
                    <a:pt x="1052166" y="184808"/>
                    <a:pt x="1056049" y="182479"/>
                    <a:pt x="1060374" y="180260"/>
                  </a:cubicBezTo>
                  <a:close/>
                  <a:moveTo>
                    <a:pt x="925164" y="203332"/>
                  </a:moveTo>
                  <a:cubicBezTo>
                    <a:pt x="964318" y="171720"/>
                    <a:pt x="978183" y="163290"/>
                    <a:pt x="992714" y="162402"/>
                  </a:cubicBezTo>
                  <a:cubicBezTo>
                    <a:pt x="1002364" y="161737"/>
                    <a:pt x="1003473" y="162402"/>
                    <a:pt x="1007244" y="172274"/>
                  </a:cubicBezTo>
                  <a:cubicBezTo>
                    <a:pt x="1014343" y="191352"/>
                    <a:pt x="1009684" y="220080"/>
                    <a:pt x="997261" y="233945"/>
                  </a:cubicBezTo>
                  <a:cubicBezTo>
                    <a:pt x="990495" y="241377"/>
                    <a:pt x="983729" y="245925"/>
                    <a:pt x="961434" y="257571"/>
                  </a:cubicBezTo>
                  <a:cubicBezTo>
                    <a:pt x="922835" y="277869"/>
                    <a:pt x="918841" y="281973"/>
                    <a:pt x="913961" y="307152"/>
                  </a:cubicBezTo>
                  <a:cubicBezTo>
                    <a:pt x="910079" y="327672"/>
                    <a:pt x="903535" y="336213"/>
                    <a:pt x="882903" y="347970"/>
                  </a:cubicBezTo>
                  <a:cubicBezTo>
                    <a:pt x="862384" y="359617"/>
                    <a:pt x="848408" y="369378"/>
                    <a:pt x="841420" y="376920"/>
                  </a:cubicBezTo>
                  <a:cubicBezTo>
                    <a:pt x="830550" y="388678"/>
                    <a:pt x="826889" y="398771"/>
                    <a:pt x="833545" y="398771"/>
                  </a:cubicBezTo>
                  <a:cubicBezTo>
                    <a:pt x="835763" y="398771"/>
                    <a:pt x="837205" y="397329"/>
                    <a:pt x="839867" y="392893"/>
                  </a:cubicBezTo>
                  <a:cubicBezTo>
                    <a:pt x="846633" y="381246"/>
                    <a:pt x="857060" y="372705"/>
                    <a:pt x="882460" y="358064"/>
                  </a:cubicBezTo>
                  <a:cubicBezTo>
                    <a:pt x="910744" y="341870"/>
                    <a:pt x="917289" y="333773"/>
                    <a:pt x="922169" y="308483"/>
                  </a:cubicBezTo>
                  <a:cubicBezTo>
                    <a:pt x="926162" y="287298"/>
                    <a:pt x="929933" y="283526"/>
                    <a:pt x="963542" y="265890"/>
                  </a:cubicBezTo>
                  <a:cubicBezTo>
                    <a:pt x="993379" y="250251"/>
                    <a:pt x="1004471" y="241599"/>
                    <a:pt x="1011016" y="229065"/>
                  </a:cubicBezTo>
                  <a:cubicBezTo>
                    <a:pt x="1014232" y="222853"/>
                    <a:pt x="1017560" y="209321"/>
                    <a:pt x="1018447" y="198673"/>
                  </a:cubicBezTo>
                  <a:cubicBezTo>
                    <a:pt x="1019113" y="190354"/>
                    <a:pt x="1017227" y="174825"/>
                    <a:pt x="1014898" y="168836"/>
                  </a:cubicBezTo>
                  <a:cubicBezTo>
                    <a:pt x="1014121" y="166839"/>
                    <a:pt x="1014676" y="166950"/>
                    <a:pt x="1019889" y="169501"/>
                  </a:cubicBezTo>
                  <a:cubicBezTo>
                    <a:pt x="1029206" y="174382"/>
                    <a:pt x="1036859" y="182146"/>
                    <a:pt x="1054052" y="204663"/>
                  </a:cubicBezTo>
                  <a:cubicBezTo>
                    <a:pt x="1062926" y="216309"/>
                    <a:pt x="1075349" y="231394"/>
                    <a:pt x="1081560" y="237938"/>
                  </a:cubicBezTo>
                  <a:cubicBezTo>
                    <a:pt x="1094760" y="251914"/>
                    <a:pt x="1100195" y="261675"/>
                    <a:pt x="1098753" y="269218"/>
                  </a:cubicBezTo>
                  <a:cubicBezTo>
                    <a:pt x="1096534" y="282084"/>
                    <a:pt x="1087439" y="291513"/>
                    <a:pt x="1067362" y="301939"/>
                  </a:cubicBezTo>
                  <a:cubicBezTo>
                    <a:pt x="1052055" y="309925"/>
                    <a:pt x="1042073" y="317135"/>
                    <a:pt x="1036194" y="324234"/>
                  </a:cubicBezTo>
                  <a:cubicBezTo>
                    <a:pt x="1030981" y="330556"/>
                    <a:pt x="1024214" y="344976"/>
                    <a:pt x="1017782" y="363832"/>
                  </a:cubicBezTo>
                  <a:cubicBezTo>
                    <a:pt x="1013899" y="374813"/>
                    <a:pt x="1011570" y="379693"/>
                    <a:pt x="1008132" y="383575"/>
                  </a:cubicBezTo>
                  <a:cubicBezTo>
                    <a:pt x="1001920" y="390674"/>
                    <a:pt x="975854" y="405205"/>
                    <a:pt x="953781" y="413856"/>
                  </a:cubicBezTo>
                  <a:cubicBezTo>
                    <a:pt x="943909" y="417739"/>
                    <a:pt x="927937" y="424505"/>
                    <a:pt x="918176" y="428720"/>
                  </a:cubicBezTo>
                  <a:cubicBezTo>
                    <a:pt x="891111" y="440699"/>
                    <a:pt x="886453" y="446910"/>
                    <a:pt x="883347" y="473975"/>
                  </a:cubicBezTo>
                  <a:cubicBezTo>
                    <a:pt x="881905" y="486619"/>
                    <a:pt x="881129" y="488838"/>
                    <a:pt x="876026" y="493496"/>
                  </a:cubicBezTo>
                  <a:cubicBezTo>
                    <a:pt x="867930" y="501150"/>
                    <a:pt x="861496" y="504699"/>
                    <a:pt x="848408" y="508803"/>
                  </a:cubicBezTo>
                  <a:cubicBezTo>
                    <a:pt x="833988" y="513240"/>
                    <a:pt x="829662" y="515791"/>
                    <a:pt x="830772" y="519008"/>
                  </a:cubicBezTo>
                  <a:cubicBezTo>
                    <a:pt x="832213" y="522557"/>
                    <a:pt x="834876" y="522335"/>
                    <a:pt x="849406" y="517566"/>
                  </a:cubicBezTo>
                  <a:cubicBezTo>
                    <a:pt x="865379" y="512353"/>
                    <a:pt x="872145" y="508581"/>
                    <a:pt x="881683" y="499597"/>
                  </a:cubicBezTo>
                  <a:cubicBezTo>
                    <a:pt x="888893" y="492831"/>
                    <a:pt x="889780" y="490391"/>
                    <a:pt x="891555" y="475638"/>
                  </a:cubicBezTo>
                  <a:cubicBezTo>
                    <a:pt x="893330" y="460775"/>
                    <a:pt x="895992" y="452900"/>
                    <a:pt x="900983" y="447909"/>
                  </a:cubicBezTo>
                  <a:cubicBezTo>
                    <a:pt x="905309" y="443583"/>
                    <a:pt x="933594" y="430383"/>
                    <a:pt x="958883" y="420955"/>
                  </a:cubicBezTo>
                  <a:cubicBezTo>
                    <a:pt x="972970" y="415742"/>
                    <a:pt x="976741" y="413856"/>
                    <a:pt x="994267" y="403874"/>
                  </a:cubicBezTo>
                  <a:cubicBezTo>
                    <a:pt x="1007799" y="396109"/>
                    <a:pt x="1015674" y="389454"/>
                    <a:pt x="1019224" y="382577"/>
                  </a:cubicBezTo>
                  <a:cubicBezTo>
                    <a:pt x="1020555" y="380137"/>
                    <a:pt x="1023439" y="372705"/>
                    <a:pt x="1025767" y="366050"/>
                  </a:cubicBezTo>
                  <a:cubicBezTo>
                    <a:pt x="1032755" y="345641"/>
                    <a:pt x="1040520" y="331000"/>
                    <a:pt x="1047619" y="324566"/>
                  </a:cubicBezTo>
                  <a:cubicBezTo>
                    <a:pt x="1051057" y="321461"/>
                    <a:pt x="1055272" y="318244"/>
                    <a:pt x="1057158" y="317246"/>
                  </a:cubicBezTo>
                  <a:cubicBezTo>
                    <a:pt x="1060374" y="315582"/>
                    <a:pt x="1060485" y="315582"/>
                    <a:pt x="1060485" y="318577"/>
                  </a:cubicBezTo>
                  <a:cubicBezTo>
                    <a:pt x="1060485" y="320241"/>
                    <a:pt x="1061262" y="323346"/>
                    <a:pt x="1062371" y="325454"/>
                  </a:cubicBezTo>
                  <a:cubicBezTo>
                    <a:pt x="1063369" y="327561"/>
                    <a:pt x="1081671" y="346418"/>
                    <a:pt x="1102968" y="367603"/>
                  </a:cubicBezTo>
                  <a:cubicBezTo>
                    <a:pt x="1128922" y="393336"/>
                    <a:pt x="1142566" y="407645"/>
                    <a:pt x="1144340" y="411083"/>
                  </a:cubicBezTo>
                  <a:cubicBezTo>
                    <a:pt x="1145782" y="413967"/>
                    <a:pt x="1147557" y="420401"/>
                    <a:pt x="1148444" y="425614"/>
                  </a:cubicBezTo>
                  <a:cubicBezTo>
                    <a:pt x="1149443" y="430716"/>
                    <a:pt x="1150996" y="436928"/>
                    <a:pt x="1152105" y="439479"/>
                  </a:cubicBezTo>
                  <a:cubicBezTo>
                    <a:pt x="1156431" y="448796"/>
                    <a:pt x="1178726" y="467763"/>
                    <a:pt x="1203904" y="483736"/>
                  </a:cubicBezTo>
                  <a:cubicBezTo>
                    <a:pt x="1223204" y="495937"/>
                    <a:pt x="1226532" y="499042"/>
                    <a:pt x="1233298" y="511022"/>
                  </a:cubicBezTo>
                  <a:cubicBezTo>
                    <a:pt x="1238400" y="520228"/>
                    <a:pt x="1239287" y="521337"/>
                    <a:pt x="1242171" y="520894"/>
                  </a:cubicBezTo>
                  <a:cubicBezTo>
                    <a:pt x="1247052" y="520339"/>
                    <a:pt x="1246497" y="516790"/>
                    <a:pt x="1239953" y="505809"/>
                  </a:cubicBezTo>
                  <a:cubicBezTo>
                    <a:pt x="1232632" y="493386"/>
                    <a:pt x="1227419" y="488505"/>
                    <a:pt x="1209006" y="476859"/>
                  </a:cubicBezTo>
                  <a:cubicBezTo>
                    <a:pt x="1186600" y="462661"/>
                    <a:pt x="1167523" y="447465"/>
                    <a:pt x="1161755" y="438924"/>
                  </a:cubicBezTo>
                  <a:cubicBezTo>
                    <a:pt x="1159536" y="435708"/>
                    <a:pt x="1157762" y="430605"/>
                    <a:pt x="1156209" y="422619"/>
                  </a:cubicBezTo>
                  <a:cubicBezTo>
                    <a:pt x="1153103" y="407423"/>
                    <a:pt x="1149332" y="401433"/>
                    <a:pt x="1133692" y="386127"/>
                  </a:cubicBezTo>
                  <a:cubicBezTo>
                    <a:pt x="1083224" y="337100"/>
                    <a:pt x="1069914" y="323679"/>
                    <a:pt x="1069248" y="320906"/>
                  </a:cubicBezTo>
                  <a:cubicBezTo>
                    <a:pt x="1068915" y="319242"/>
                    <a:pt x="1068915" y="316137"/>
                    <a:pt x="1069248" y="314029"/>
                  </a:cubicBezTo>
                  <a:cubicBezTo>
                    <a:pt x="1069803" y="310812"/>
                    <a:pt x="1071245" y="309592"/>
                    <a:pt x="1078454" y="305488"/>
                  </a:cubicBezTo>
                  <a:cubicBezTo>
                    <a:pt x="1096312" y="295617"/>
                    <a:pt x="1105297" y="283748"/>
                    <a:pt x="1106295" y="269218"/>
                  </a:cubicBezTo>
                  <a:cubicBezTo>
                    <a:pt x="1106517" y="264892"/>
                    <a:pt x="1107071" y="261232"/>
                    <a:pt x="1107404" y="261232"/>
                  </a:cubicBezTo>
                  <a:cubicBezTo>
                    <a:pt x="1107737" y="261232"/>
                    <a:pt x="1111730" y="264337"/>
                    <a:pt x="1116389" y="268109"/>
                  </a:cubicBezTo>
                  <a:cubicBezTo>
                    <a:pt x="1121158" y="271880"/>
                    <a:pt x="1135800" y="283194"/>
                    <a:pt x="1149110" y="293287"/>
                  </a:cubicBezTo>
                  <a:cubicBezTo>
                    <a:pt x="1176728" y="314140"/>
                    <a:pt x="1189706" y="326341"/>
                    <a:pt x="1202795" y="343977"/>
                  </a:cubicBezTo>
                  <a:cubicBezTo>
                    <a:pt x="1216327" y="362057"/>
                    <a:pt x="1222760" y="369267"/>
                    <a:pt x="1234407" y="378917"/>
                  </a:cubicBezTo>
                  <a:cubicBezTo>
                    <a:pt x="1252265" y="393891"/>
                    <a:pt x="1285541" y="415187"/>
                    <a:pt x="1312272" y="428498"/>
                  </a:cubicBezTo>
                  <a:cubicBezTo>
                    <a:pt x="1340002" y="442474"/>
                    <a:pt x="1355641" y="452789"/>
                    <a:pt x="1378491" y="473087"/>
                  </a:cubicBezTo>
                  <a:cubicBezTo>
                    <a:pt x="1384813" y="478633"/>
                    <a:pt x="1396349" y="488394"/>
                    <a:pt x="1403892" y="494717"/>
                  </a:cubicBezTo>
                  <a:cubicBezTo>
                    <a:pt x="1411434" y="501039"/>
                    <a:pt x="1426852" y="514904"/>
                    <a:pt x="1437833" y="525774"/>
                  </a:cubicBezTo>
                  <a:cubicBezTo>
                    <a:pt x="1464010" y="551396"/>
                    <a:pt x="1470554" y="557275"/>
                    <a:pt x="1495178" y="578017"/>
                  </a:cubicBezTo>
                  <a:cubicBezTo>
                    <a:pt x="1520800" y="599535"/>
                    <a:pt x="1526568" y="604749"/>
                    <a:pt x="1567719" y="643903"/>
                  </a:cubicBezTo>
                  <a:cubicBezTo>
                    <a:pt x="1604988" y="679397"/>
                    <a:pt x="1615636" y="690822"/>
                    <a:pt x="1640926" y="722434"/>
                  </a:cubicBezTo>
                  <a:cubicBezTo>
                    <a:pt x="1661890" y="748500"/>
                    <a:pt x="1663221" y="749942"/>
                    <a:pt x="1666105" y="748278"/>
                  </a:cubicBezTo>
                  <a:cubicBezTo>
                    <a:pt x="1667214" y="747613"/>
                    <a:pt x="1668212" y="746060"/>
                    <a:pt x="1668434" y="744950"/>
                  </a:cubicBezTo>
                  <a:cubicBezTo>
                    <a:pt x="1668767" y="743287"/>
                    <a:pt x="1642811" y="709678"/>
                    <a:pt x="1627061" y="691376"/>
                  </a:cubicBezTo>
                  <a:cubicBezTo>
                    <a:pt x="1618077" y="680839"/>
                    <a:pt x="1598333" y="660985"/>
                    <a:pt x="1573598" y="637359"/>
                  </a:cubicBezTo>
                  <a:cubicBezTo>
                    <a:pt x="1559955" y="624381"/>
                    <a:pt x="1544537" y="609740"/>
                    <a:pt x="1539324" y="604749"/>
                  </a:cubicBezTo>
                  <a:cubicBezTo>
                    <a:pt x="1534111" y="599646"/>
                    <a:pt x="1524017" y="590662"/>
                    <a:pt x="1516807" y="584561"/>
                  </a:cubicBezTo>
                  <a:cubicBezTo>
                    <a:pt x="1509708" y="578572"/>
                    <a:pt x="1498949" y="569587"/>
                    <a:pt x="1493181" y="564596"/>
                  </a:cubicBezTo>
                  <a:cubicBezTo>
                    <a:pt x="1484529" y="557275"/>
                    <a:pt x="1482089" y="554391"/>
                    <a:pt x="1480315" y="549843"/>
                  </a:cubicBezTo>
                  <a:cubicBezTo>
                    <a:pt x="1479094" y="546627"/>
                    <a:pt x="1476432" y="541081"/>
                    <a:pt x="1474325" y="537531"/>
                  </a:cubicBezTo>
                  <a:cubicBezTo>
                    <a:pt x="1469001" y="528436"/>
                    <a:pt x="1459018" y="502481"/>
                    <a:pt x="1449257" y="472533"/>
                  </a:cubicBezTo>
                  <a:cubicBezTo>
                    <a:pt x="1439053" y="441143"/>
                    <a:pt x="1436391" y="434487"/>
                    <a:pt x="1430401" y="425503"/>
                  </a:cubicBezTo>
                  <a:cubicBezTo>
                    <a:pt x="1425631" y="418626"/>
                    <a:pt x="1411434" y="401101"/>
                    <a:pt x="1400785" y="389232"/>
                  </a:cubicBezTo>
                  <a:cubicBezTo>
                    <a:pt x="1387586" y="374369"/>
                    <a:pt x="1386255" y="368823"/>
                    <a:pt x="1393243" y="355180"/>
                  </a:cubicBezTo>
                  <a:cubicBezTo>
                    <a:pt x="1402893" y="336102"/>
                    <a:pt x="1397458" y="321128"/>
                    <a:pt x="1371059" y="293509"/>
                  </a:cubicBezTo>
                  <a:cubicBezTo>
                    <a:pt x="1363517" y="285745"/>
                    <a:pt x="1353312" y="274098"/>
                    <a:pt x="1348321" y="267665"/>
                  </a:cubicBezTo>
                  <a:cubicBezTo>
                    <a:pt x="1343218" y="261342"/>
                    <a:pt x="1333014" y="249363"/>
                    <a:pt x="1325583" y="241044"/>
                  </a:cubicBezTo>
                  <a:cubicBezTo>
                    <a:pt x="1312716" y="226847"/>
                    <a:pt x="1296633" y="204663"/>
                    <a:pt x="1293305" y="196344"/>
                  </a:cubicBezTo>
                  <a:cubicBezTo>
                    <a:pt x="1290865" y="190132"/>
                    <a:pt x="1292528" y="180260"/>
                    <a:pt x="1297631" y="169501"/>
                  </a:cubicBezTo>
                  <a:cubicBezTo>
                    <a:pt x="1301735" y="160739"/>
                    <a:pt x="1302068" y="159186"/>
                    <a:pt x="1302068" y="149980"/>
                  </a:cubicBezTo>
                  <a:cubicBezTo>
                    <a:pt x="1302068" y="134007"/>
                    <a:pt x="1296633" y="124246"/>
                    <a:pt x="1274116" y="98846"/>
                  </a:cubicBezTo>
                  <a:cubicBezTo>
                    <a:pt x="1259585" y="82541"/>
                    <a:pt x="1253596" y="74333"/>
                    <a:pt x="1248494" y="63795"/>
                  </a:cubicBezTo>
                  <a:cubicBezTo>
                    <a:pt x="1244390" y="55254"/>
                    <a:pt x="1244279" y="54478"/>
                    <a:pt x="1244390" y="42499"/>
                  </a:cubicBezTo>
                  <a:cubicBezTo>
                    <a:pt x="1244501" y="30298"/>
                    <a:pt x="1244944" y="28190"/>
                    <a:pt x="1251378" y="9778"/>
                  </a:cubicBezTo>
                  <a:cubicBezTo>
                    <a:pt x="1252375" y="7115"/>
                    <a:pt x="1258254" y="10332"/>
                    <a:pt x="1273339" y="21868"/>
                  </a:cubicBezTo>
                  <a:cubicBezTo>
                    <a:pt x="1282546" y="28967"/>
                    <a:pt x="1297742" y="42610"/>
                    <a:pt x="1314712" y="59248"/>
                  </a:cubicBezTo>
                  <a:cubicBezTo>
                    <a:pt x="1336674" y="80877"/>
                    <a:pt x="1342220" y="86977"/>
                    <a:pt x="1345880" y="93743"/>
                  </a:cubicBezTo>
                  <a:cubicBezTo>
                    <a:pt x="1352092" y="105168"/>
                    <a:pt x="1357416" y="110492"/>
                    <a:pt x="1377715" y="125910"/>
                  </a:cubicBezTo>
                  <a:cubicBezTo>
                    <a:pt x="1420973" y="158520"/>
                    <a:pt x="1433950" y="170278"/>
                    <a:pt x="1446152" y="187914"/>
                  </a:cubicBezTo>
                  <a:cubicBezTo>
                    <a:pt x="1449923" y="193349"/>
                    <a:pt x="1459795" y="204663"/>
                    <a:pt x="1468003" y="213203"/>
                  </a:cubicBezTo>
                  <a:cubicBezTo>
                    <a:pt x="1476100" y="221633"/>
                    <a:pt x="1486859" y="233058"/>
                    <a:pt x="1491850" y="238604"/>
                  </a:cubicBezTo>
                  <a:cubicBezTo>
                    <a:pt x="1501167" y="249252"/>
                    <a:pt x="1533667" y="275984"/>
                    <a:pt x="1543095" y="280975"/>
                  </a:cubicBezTo>
                  <a:cubicBezTo>
                    <a:pt x="1547310" y="283194"/>
                    <a:pt x="1550194" y="283859"/>
                    <a:pt x="1556960" y="283859"/>
                  </a:cubicBezTo>
                  <a:cubicBezTo>
                    <a:pt x="1567719" y="283859"/>
                    <a:pt x="1570159" y="282528"/>
                    <a:pt x="1581362" y="271103"/>
                  </a:cubicBezTo>
                  <a:cubicBezTo>
                    <a:pt x="1586243" y="266112"/>
                    <a:pt x="1595560" y="257682"/>
                    <a:pt x="1601993" y="252247"/>
                  </a:cubicBezTo>
                  <a:cubicBezTo>
                    <a:pt x="1616524" y="240157"/>
                    <a:pt x="1623955" y="232393"/>
                    <a:pt x="1631719" y="220968"/>
                  </a:cubicBezTo>
                  <a:cubicBezTo>
                    <a:pt x="1637710" y="212205"/>
                    <a:pt x="1652683" y="196787"/>
                    <a:pt x="1671983" y="179595"/>
                  </a:cubicBezTo>
                  <a:cubicBezTo>
                    <a:pt x="1678195" y="174049"/>
                    <a:pt x="1684184" y="167283"/>
                    <a:pt x="1688178" y="161293"/>
                  </a:cubicBezTo>
                  <a:cubicBezTo>
                    <a:pt x="1699713" y="143657"/>
                    <a:pt x="1731325" y="119699"/>
                    <a:pt x="1747741" y="115927"/>
                  </a:cubicBezTo>
                  <a:lnTo>
                    <a:pt x="1752511" y="114818"/>
                  </a:lnTo>
                  <a:lnTo>
                    <a:pt x="1753176" y="120919"/>
                  </a:lnTo>
                  <a:cubicBezTo>
                    <a:pt x="1753731" y="125023"/>
                    <a:pt x="1753176" y="130569"/>
                    <a:pt x="1751402" y="138777"/>
                  </a:cubicBezTo>
                  <a:cubicBezTo>
                    <a:pt x="1745856" y="165508"/>
                    <a:pt x="1742750" y="209654"/>
                    <a:pt x="1745523" y="225405"/>
                  </a:cubicBezTo>
                  <a:cubicBezTo>
                    <a:pt x="1747408" y="236940"/>
                    <a:pt x="1755062" y="252136"/>
                    <a:pt x="1764823" y="263339"/>
                  </a:cubicBezTo>
                  <a:cubicBezTo>
                    <a:pt x="1768927" y="268219"/>
                    <a:pt x="1781017" y="280088"/>
                    <a:pt x="1791554" y="289960"/>
                  </a:cubicBezTo>
                  <a:cubicBezTo>
                    <a:pt x="1821613" y="317579"/>
                    <a:pt x="1828601" y="326674"/>
                    <a:pt x="1840248" y="352407"/>
                  </a:cubicBezTo>
                  <a:cubicBezTo>
                    <a:pt x="1851784" y="378251"/>
                    <a:pt x="1862764" y="394446"/>
                    <a:pt x="1887388" y="421621"/>
                  </a:cubicBezTo>
                  <a:cubicBezTo>
                    <a:pt x="1908130" y="444581"/>
                    <a:pt x="1915008" y="453455"/>
                    <a:pt x="1920443" y="464436"/>
                  </a:cubicBezTo>
                  <a:cubicBezTo>
                    <a:pt x="1926543" y="476969"/>
                    <a:pt x="1927763" y="483847"/>
                    <a:pt x="1926765" y="501261"/>
                  </a:cubicBezTo>
                  <a:cubicBezTo>
                    <a:pt x="1925544" y="523334"/>
                    <a:pt x="1927874" y="528547"/>
                    <a:pt x="1943957" y="540526"/>
                  </a:cubicBezTo>
                  <a:cubicBezTo>
                    <a:pt x="1954384" y="548180"/>
                    <a:pt x="1959375" y="549622"/>
                    <a:pt x="1960262" y="545185"/>
                  </a:cubicBezTo>
                  <a:cubicBezTo>
                    <a:pt x="1960817" y="542190"/>
                    <a:pt x="1959153" y="540526"/>
                    <a:pt x="1948616" y="533095"/>
                  </a:cubicBezTo>
                  <a:cubicBezTo>
                    <a:pt x="1935638" y="523999"/>
                    <a:pt x="1935084" y="522668"/>
                    <a:pt x="1935527" y="501815"/>
                  </a:cubicBezTo>
                  <a:cubicBezTo>
                    <a:pt x="1935860" y="481406"/>
                    <a:pt x="1934862" y="474640"/>
                    <a:pt x="1928873" y="462328"/>
                  </a:cubicBezTo>
                  <a:cubicBezTo>
                    <a:pt x="1923105" y="449794"/>
                    <a:pt x="1917448" y="442252"/>
                    <a:pt x="1896151" y="418515"/>
                  </a:cubicBezTo>
                  <a:cubicBezTo>
                    <a:pt x="1868088" y="387347"/>
                    <a:pt x="1859548" y="374813"/>
                    <a:pt x="1846903" y="346528"/>
                  </a:cubicBezTo>
                  <a:cubicBezTo>
                    <a:pt x="1837142" y="324899"/>
                    <a:pt x="1831485" y="317024"/>
                    <a:pt x="1810632" y="296948"/>
                  </a:cubicBezTo>
                  <a:cubicBezTo>
                    <a:pt x="1765932" y="253578"/>
                    <a:pt x="1762050" y="249252"/>
                    <a:pt x="1756282" y="233724"/>
                  </a:cubicBezTo>
                  <a:cubicBezTo>
                    <a:pt x="1753953" y="227512"/>
                    <a:pt x="1753287" y="223186"/>
                    <a:pt x="1752843" y="210652"/>
                  </a:cubicBezTo>
                  <a:cubicBezTo>
                    <a:pt x="1752289" y="192905"/>
                    <a:pt x="1754840" y="162070"/>
                    <a:pt x="1758500" y="144655"/>
                  </a:cubicBezTo>
                  <a:cubicBezTo>
                    <a:pt x="1759831" y="138333"/>
                    <a:pt x="1760830" y="129016"/>
                    <a:pt x="1760830" y="124357"/>
                  </a:cubicBezTo>
                  <a:lnTo>
                    <a:pt x="1760830" y="115484"/>
                  </a:lnTo>
                  <a:lnTo>
                    <a:pt x="1763935" y="117147"/>
                  </a:lnTo>
                  <a:cubicBezTo>
                    <a:pt x="1767929" y="119255"/>
                    <a:pt x="1796435" y="149758"/>
                    <a:pt x="1802757" y="158742"/>
                  </a:cubicBezTo>
                  <a:cubicBezTo>
                    <a:pt x="1805419" y="162624"/>
                    <a:pt x="1811076" y="171942"/>
                    <a:pt x="1815180" y="179373"/>
                  </a:cubicBezTo>
                  <a:cubicBezTo>
                    <a:pt x="1823610" y="195124"/>
                    <a:pt x="1828823" y="203110"/>
                    <a:pt x="1848566" y="230063"/>
                  </a:cubicBezTo>
                  <a:cubicBezTo>
                    <a:pt x="1867090" y="255575"/>
                    <a:pt x="1878071" y="266445"/>
                    <a:pt x="1901364" y="282084"/>
                  </a:cubicBezTo>
                  <a:cubicBezTo>
                    <a:pt x="1921552" y="295617"/>
                    <a:pt x="1936415" y="309481"/>
                    <a:pt x="1941739" y="319353"/>
                  </a:cubicBezTo>
                  <a:cubicBezTo>
                    <a:pt x="1943513" y="322681"/>
                    <a:pt x="1946619" y="330112"/>
                    <a:pt x="1948727" y="335880"/>
                  </a:cubicBezTo>
                  <a:cubicBezTo>
                    <a:pt x="1953718" y="350189"/>
                    <a:pt x="1957046" y="356400"/>
                    <a:pt x="1965587" y="368269"/>
                  </a:cubicBezTo>
                  <a:cubicBezTo>
                    <a:pt x="1969691" y="373815"/>
                    <a:pt x="1975015" y="381246"/>
                    <a:pt x="1977566" y="384796"/>
                  </a:cubicBezTo>
                  <a:cubicBezTo>
                    <a:pt x="1980006" y="388345"/>
                    <a:pt x="1989323" y="398771"/>
                    <a:pt x="1998197" y="407867"/>
                  </a:cubicBezTo>
                  <a:cubicBezTo>
                    <a:pt x="2007071" y="416962"/>
                    <a:pt x="2017718" y="428498"/>
                    <a:pt x="2021712" y="433489"/>
                  </a:cubicBezTo>
                  <a:cubicBezTo>
                    <a:pt x="2025705" y="438481"/>
                    <a:pt x="2035355" y="448574"/>
                    <a:pt x="2043230" y="455895"/>
                  </a:cubicBezTo>
                  <a:cubicBezTo>
                    <a:pt x="2050994" y="463216"/>
                    <a:pt x="2063417" y="476082"/>
                    <a:pt x="2070627" y="484512"/>
                  </a:cubicBezTo>
                  <a:cubicBezTo>
                    <a:pt x="2099355" y="517566"/>
                    <a:pt x="2102572" y="521892"/>
                    <a:pt x="2114551" y="541192"/>
                  </a:cubicBezTo>
                  <a:cubicBezTo>
                    <a:pt x="2124534" y="557386"/>
                    <a:pt x="2137068" y="572915"/>
                    <a:pt x="2168680" y="608631"/>
                  </a:cubicBezTo>
                  <a:cubicBezTo>
                    <a:pt x="2183654" y="625379"/>
                    <a:pt x="2194302" y="643570"/>
                    <a:pt x="2202621" y="666531"/>
                  </a:cubicBezTo>
                  <a:cubicBezTo>
                    <a:pt x="2209831" y="686496"/>
                    <a:pt x="2217595" y="698919"/>
                    <a:pt x="2233234" y="716001"/>
                  </a:cubicBezTo>
                  <a:cubicBezTo>
                    <a:pt x="2238559" y="721768"/>
                    <a:pt x="2242663" y="726649"/>
                    <a:pt x="2242552" y="726760"/>
                  </a:cubicBezTo>
                  <a:cubicBezTo>
                    <a:pt x="2242330" y="726871"/>
                    <a:pt x="2234676" y="726649"/>
                    <a:pt x="2225360" y="726205"/>
                  </a:cubicBezTo>
                  <a:cubicBezTo>
                    <a:pt x="2201845" y="724874"/>
                    <a:pt x="2201179" y="724430"/>
                    <a:pt x="2172562" y="696701"/>
                  </a:cubicBezTo>
                  <a:cubicBezTo>
                    <a:pt x="2136402" y="661650"/>
                    <a:pt x="2129525" y="657213"/>
                    <a:pt x="2078724" y="637137"/>
                  </a:cubicBezTo>
                  <a:cubicBezTo>
                    <a:pt x="2062752" y="630815"/>
                    <a:pt x="2045338" y="623161"/>
                    <a:pt x="2039792" y="620388"/>
                  </a:cubicBezTo>
                  <a:cubicBezTo>
                    <a:pt x="2028810" y="614509"/>
                    <a:pt x="1997975" y="595209"/>
                    <a:pt x="1978120" y="581677"/>
                  </a:cubicBezTo>
                  <a:cubicBezTo>
                    <a:pt x="1954051" y="565261"/>
                    <a:pt x="1943846" y="561601"/>
                    <a:pt x="1914564" y="559161"/>
                  </a:cubicBezTo>
                  <a:cubicBezTo>
                    <a:pt x="1895818" y="557497"/>
                    <a:pt x="1889607" y="555944"/>
                    <a:pt x="1876075" y="549622"/>
                  </a:cubicBezTo>
                  <a:cubicBezTo>
                    <a:pt x="1866314" y="544963"/>
                    <a:pt x="1831152" y="509580"/>
                    <a:pt x="1813960" y="487063"/>
                  </a:cubicBezTo>
                  <a:cubicBezTo>
                    <a:pt x="1794549" y="461441"/>
                    <a:pt x="1772033" y="436484"/>
                    <a:pt x="1759831" y="426945"/>
                  </a:cubicBezTo>
                  <a:cubicBezTo>
                    <a:pt x="1756282" y="424283"/>
                    <a:pt x="1746188" y="418293"/>
                    <a:pt x="1737426" y="413856"/>
                  </a:cubicBezTo>
                  <a:lnTo>
                    <a:pt x="1721453" y="405759"/>
                  </a:lnTo>
                  <a:lnTo>
                    <a:pt x="1709031" y="405759"/>
                  </a:lnTo>
                  <a:cubicBezTo>
                    <a:pt x="1698160" y="405759"/>
                    <a:pt x="1695942" y="406092"/>
                    <a:pt x="1690729" y="408754"/>
                  </a:cubicBezTo>
                  <a:cubicBezTo>
                    <a:pt x="1683408" y="412414"/>
                    <a:pt x="1675422" y="422619"/>
                    <a:pt x="1662222" y="444692"/>
                  </a:cubicBezTo>
                  <a:cubicBezTo>
                    <a:pt x="1638707" y="484512"/>
                    <a:pt x="1635823" y="487729"/>
                    <a:pt x="1609203" y="503479"/>
                  </a:cubicBezTo>
                  <a:cubicBezTo>
                    <a:pt x="1598777" y="509580"/>
                    <a:pt x="1586021" y="516900"/>
                    <a:pt x="1580918" y="519784"/>
                  </a:cubicBezTo>
                  <a:cubicBezTo>
                    <a:pt x="1565612" y="528103"/>
                    <a:pt x="1556960" y="535979"/>
                    <a:pt x="1558624" y="540304"/>
                  </a:cubicBezTo>
                  <a:cubicBezTo>
                    <a:pt x="1559844" y="543521"/>
                    <a:pt x="1563615" y="542412"/>
                    <a:pt x="1568939" y="537642"/>
                  </a:cubicBezTo>
                  <a:cubicBezTo>
                    <a:pt x="1571601" y="535202"/>
                    <a:pt x="1578922" y="530322"/>
                    <a:pt x="1585133" y="526883"/>
                  </a:cubicBezTo>
                  <a:cubicBezTo>
                    <a:pt x="1613640" y="511244"/>
                    <a:pt x="1632718" y="499042"/>
                    <a:pt x="1639927" y="491944"/>
                  </a:cubicBezTo>
                  <a:cubicBezTo>
                    <a:pt x="1647581" y="484401"/>
                    <a:pt x="1656787" y="471202"/>
                    <a:pt x="1664884" y="456671"/>
                  </a:cubicBezTo>
                  <a:cubicBezTo>
                    <a:pt x="1671429" y="444914"/>
                    <a:pt x="1684295" y="425614"/>
                    <a:pt x="1689065" y="420512"/>
                  </a:cubicBezTo>
                  <a:cubicBezTo>
                    <a:pt x="1694056" y="415187"/>
                    <a:pt x="1699491" y="413413"/>
                    <a:pt x="1701155" y="416408"/>
                  </a:cubicBezTo>
                  <a:cubicBezTo>
                    <a:pt x="1701709" y="417628"/>
                    <a:pt x="1703706" y="420179"/>
                    <a:pt x="1705481" y="422175"/>
                  </a:cubicBezTo>
                  <a:cubicBezTo>
                    <a:pt x="1713467" y="431382"/>
                    <a:pt x="1718126" y="447576"/>
                    <a:pt x="1719346" y="471424"/>
                  </a:cubicBezTo>
                  <a:cubicBezTo>
                    <a:pt x="1719900" y="482294"/>
                    <a:pt x="1719567" y="488394"/>
                    <a:pt x="1717460" y="502037"/>
                  </a:cubicBezTo>
                  <a:cubicBezTo>
                    <a:pt x="1715242" y="516790"/>
                    <a:pt x="1715131" y="520228"/>
                    <a:pt x="1716129" y="527992"/>
                  </a:cubicBezTo>
                  <a:cubicBezTo>
                    <a:pt x="1718458" y="543632"/>
                    <a:pt x="1726555" y="557719"/>
                    <a:pt x="1743526" y="575910"/>
                  </a:cubicBezTo>
                  <a:cubicBezTo>
                    <a:pt x="1763935" y="597872"/>
                    <a:pt x="1767373" y="602974"/>
                    <a:pt x="1788892" y="643237"/>
                  </a:cubicBezTo>
                  <a:cubicBezTo>
                    <a:pt x="1812629" y="687716"/>
                    <a:pt x="1817620" y="694926"/>
                    <a:pt x="1840248" y="718884"/>
                  </a:cubicBezTo>
                  <a:cubicBezTo>
                    <a:pt x="1854334" y="733637"/>
                    <a:pt x="1858772" y="739515"/>
                    <a:pt x="1867312" y="754268"/>
                  </a:cubicBezTo>
                  <a:cubicBezTo>
                    <a:pt x="1873413" y="765027"/>
                    <a:pt x="1881399" y="774788"/>
                    <a:pt x="1888276" y="780112"/>
                  </a:cubicBezTo>
                  <a:lnTo>
                    <a:pt x="1893711" y="784216"/>
                  </a:lnTo>
                  <a:lnTo>
                    <a:pt x="1619297" y="784216"/>
                  </a:lnTo>
                  <a:lnTo>
                    <a:pt x="1611421" y="780223"/>
                  </a:lnTo>
                  <a:cubicBezTo>
                    <a:pt x="1607096" y="778115"/>
                    <a:pt x="1599997" y="774566"/>
                    <a:pt x="1595449" y="772458"/>
                  </a:cubicBezTo>
                  <a:cubicBezTo>
                    <a:pt x="1591012" y="770351"/>
                    <a:pt x="1583248" y="764916"/>
                    <a:pt x="1577702" y="760146"/>
                  </a:cubicBezTo>
                  <a:cubicBezTo>
                    <a:pt x="1565722" y="749720"/>
                    <a:pt x="1558291" y="744729"/>
                    <a:pt x="1538104" y="732971"/>
                  </a:cubicBezTo>
                  <a:cubicBezTo>
                    <a:pt x="1521910" y="723765"/>
                    <a:pt x="1519469" y="722101"/>
                    <a:pt x="1504717" y="710898"/>
                  </a:cubicBezTo>
                  <a:cubicBezTo>
                    <a:pt x="1493181" y="702025"/>
                    <a:pt x="1489077" y="700139"/>
                    <a:pt x="1471774" y="695702"/>
                  </a:cubicBezTo>
                  <a:cubicBezTo>
                    <a:pt x="1451809" y="690600"/>
                    <a:pt x="1440828" y="686829"/>
                    <a:pt x="1434838" y="683168"/>
                  </a:cubicBezTo>
                  <a:cubicBezTo>
                    <a:pt x="1432176" y="681394"/>
                    <a:pt x="1418976" y="669304"/>
                    <a:pt x="1405666" y="656215"/>
                  </a:cubicBezTo>
                  <a:cubicBezTo>
                    <a:pt x="1379267" y="630371"/>
                    <a:pt x="1366844" y="620721"/>
                    <a:pt x="1348543" y="611736"/>
                  </a:cubicBezTo>
                  <a:cubicBezTo>
                    <a:pt x="1337229" y="606080"/>
                    <a:pt x="1336452" y="605969"/>
                    <a:pt x="1326359" y="605969"/>
                  </a:cubicBezTo>
                  <a:cubicBezTo>
                    <a:pt x="1304841" y="605969"/>
                    <a:pt x="1295412" y="609740"/>
                    <a:pt x="1257478" y="633366"/>
                  </a:cubicBezTo>
                  <a:cubicBezTo>
                    <a:pt x="1244501" y="641463"/>
                    <a:pt x="1226642" y="652222"/>
                    <a:pt x="1217880" y="657324"/>
                  </a:cubicBezTo>
                  <a:cubicBezTo>
                    <a:pt x="1209117" y="662427"/>
                    <a:pt x="1198912" y="668638"/>
                    <a:pt x="1195141" y="671189"/>
                  </a:cubicBezTo>
                  <a:cubicBezTo>
                    <a:pt x="1180500" y="681061"/>
                    <a:pt x="1142011" y="709456"/>
                    <a:pt x="1123820" y="723765"/>
                  </a:cubicBezTo>
                  <a:cubicBezTo>
                    <a:pt x="1113172" y="732195"/>
                    <a:pt x="1098641" y="742510"/>
                    <a:pt x="1091321" y="746947"/>
                  </a:cubicBezTo>
                  <a:lnTo>
                    <a:pt x="1078233" y="754933"/>
                  </a:lnTo>
                  <a:lnTo>
                    <a:pt x="1074572" y="751384"/>
                  </a:lnTo>
                  <a:cubicBezTo>
                    <a:pt x="1072576" y="749498"/>
                    <a:pt x="1065366" y="744063"/>
                    <a:pt x="1058489" y="739072"/>
                  </a:cubicBezTo>
                  <a:cubicBezTo>
                    <a:pt x="1043071" y="728091"/>
                    <a:pt x="1030537" y="717110"/>
                    <a:pt x="1005470" y="692929"/>
                  </a:cubicBezTo>
                  <a:cubicBezTo>
                    <a:pt x="978294" y="666641"/>
                    <a:pt x="973081" y="663425"/>
                    <a:pt x="934481" y="649671"/>
                  </a:cubicBezTo>
                  <a:cubicBezTo>
                    <a:pt x="899209" y="637137"/>
                    <a:pt x="887673" y="629705"/>
                    <a:pt x="867819" y="606301"/>
                  </a:cubicBezTo>
                  <a:cubicBezTo>
                    <a:pt x="852845" y="588776"/>
                    <a:pt x="847077" y="585449"/>
                    <a:pt x="828886" y="583341"/>
                  </a:cubicBezTo>
                  <a:cubicBezTo>
                    <a:pt x="808698" y="581234"/>
                    <a:pt x="793725" y="579015"/>
                    <a:pt x="787513" y="577130"/>
                  </a:cubicBezTo>
                  <a:cubicBezTo>
                    <a:pt x="772983" y="572804"/>
                    <a:pt x="756234" y="559050"/>
                    <a:pt x="739152" y="537421"/>
                  </a:cubicBezTo>
                  <a:cubicBezTo>
                    <a:pt x="725620" y="520561"/>
                    <a:pt x="720962" y="516124"/>
                    <a:pt x="703991" y="505032"/>
                  </a:cubicBezTo>
                  <a:cubicBezTo>
                    <a:pt x="696559" y="500041"/>
                    <a:pt x="689017" y="494162"/>
                    <a:pt x="687242" y="491833"/>
                  </a:cubicBezTo>
                  <a:cubicBezTo>
                    <a:pt x="680254" y="482737"/>
                    <a:pt x="676926" y="467763"/>
                    <a:pt x="674930" y="436484"/>
                  </a:cubicBezTo>
                  <a:cubicBezTo>
                    <a:pt x="673488" y="416629"/>
                    <a:pt x="672601" y="411971"/>
                    <a:pt x="667609" y="403319"/>
                  </a:cubicBezTo>
                  <a:cubicBezTo>
                    <a:pt x="665724" y="399992"/>
                    <a:pt x="664171" y="396997"/>
                    <a:pt x="664171" y="396553"/>
                  </a:cubicBezTo>
                  <a:cubicBezTo>
                    <a:pt x="664171" y="395777"/>
                    <a:pt x="673599" y="392116"/>
                    <a:pt x="691568" y="385905"/>
                  </a:cubicBezTo>
                  <a:cubicBezTo>
                    <a:pt x="699887" y="382910"/>
                    <a:pt x="710424" y="378362"/>
                    <a:pt x="715193" y="375589"/>
                  </a:cubicBezTo>
                  <a:cubicBezTo>
                    <a:pt x="727284" y="368380"/>
                    <a:pt x="762556" y="341426"/>
                    <a:pt x="779305" y="326563"/>
                  </a:cubicBezTo>
                  <a:cubicBezTo>
                    <a:pt x="797606" y="310369"/>
                    <a:pt x="810695" y="300497"/>
                    <a:pt x="831881" y="287076"/>
                  </a:cubicBezTo>
                  <a:cubicBezTo>
                    <a:pt x="855618" y="271991"/>
                    <a:pt x="859500" y="268774"/>
                    <a:pt x="878356" y="248587"/>
                  </a:cubicBezTo>
                  <a:cubicBezTo>
                    <a:pt x="901871" y="223519"/>
                    <a:pt x="909635" y="216087"/>
                    <a:pt x="925719" y="203110"/>
                  </a:cubicBezTo>
                  <a:close/>
                  <a:moveTo>
                    <a:pt x="691901" y="146985"/>
                  </a:moveTo>
                  <a:lnTo>
                    <a:pt x="691901" y="137224"/>
                  </a:lnTo>
                  <a:lnTo>
                    <a:pt x="697558" y="137224"/>
                  </a:lnTo>
                  <a:cubicBezTo>
                    <a:pt x="700663" y="137224"/>
                    <a:pt x="706542" y="138000"/>
                    <a:pt x="710757" y="138998"/>
                  </a:cubicBezTo>
                  <a:cubicBezTo>
                    <a:pt x="714972" y="140108"/>
                    <a:pt x="725399" y="143103"/>
                    <a:pt x="733828" y="146097"/>
                  </a:cubicBezTo>
                  <a:cubicBezTo>
                    <a:pt x="742369" y="148981"/>
                    <a:pt x="755568" y="152974"/>
                    <a:pt x="763333" y="155082"/>
                  </a:cubicBezTo>
                  <a:lnTo>
                    <a:pt x="777530" y="158853"/>
                  </a:lnTo>
                  <a:lnTo>
                    <a:pt x="792283" y="173273"/>
                  </a:lnTo>
                  <a:cubicBezTo>
                    <a:pt x="814023" y="194458"/>
                    <a:pt x="835763" y="213758"/>
                    <a:pt x="842751" y="218417"/>
                  </a:cubicBezTo>
                  <a:cubicBezTo>
                    <a:pt x="847964" y="221744"/>
                    <a:pt x="868041" y="229398"/>
                    <a:pt x="871479" y="229398"/>
                  </a:cubicBezTo>
                  <a:cubicBezTo>
                    <a:pt x="871922" y="229398"/>
                    <a:pt x="874363" y="230174"/>
                    <a:pt x="876692" y="231172"/>
                  </a:cubicBezTo>
                  <a:lnTo>
                    <a:pt x="881018" y="233058"/>
                  </a:lnTo>
                  <a:lnTo>
                    <a:pt x="870369" y="244594"/>
                  </a:lnTo>
                  <a:cubicBezTo>
                    <a:pt x="857392" y="258791"/>
                    <a:pt x="846633" y="267221"/>
                    <a:pt x="824338" y="281308"/>
                  </a:cubicBezTo>
                  <a:cubicBezTo>
                    <a:pt x="803597" y="294507"/>
                    <a:pt x="798162" y="298500"/>
                    <a:pt x="773426" y="319686"/>
                  </a:cubicBezTo>
                  <a:cubicBezTo>
                    <a:pt x="745253" y="343866"/>
                    <a:pt x="717190" y="364941"/>
                    <a:pt x="705100" y="371042"/>
                  </a:cubicBezTo>
                  <a:cubicBezTo>
                    <a:pt x="702216" y="372484"/>
                    <a:pt x="692123" y="376255"/>
                    <a:pt x="682694" y="379582"/>
                  </a:cubicBezTo>
                  <a:cubicBezTo>
                    <a:pt x="673266" y="382799"/>
                    <a:pt x="662840" y="386792"/>
                    <a:pt x="659512" y="388567"/>
                  </a:cubicBezTo>
                  <a:cubicBezTo>
                    <a:pt x="652413" y="392338"/>
                    <a:pt x="637329" y="407201"/>
                    <a:pt x="618250" y="428941"/>
                  </a:cubicBezTo>
                  <a:cubicBezTo>
                    <a:pt x="597065" y="453122"/>
                    <a:pt x="548371" y="501815"/>
                    <a:pt x="527851" y="519008"/>
                  </a:cubicBezTo>
                  <a:cubicBezTo>
                    <a:pt x="495019" y="546516"/>
                    <a:pt x="473168" y="570585"/>
                    <a:pt x="452093" y="602308"/>
                  </a:cubicBezTo>
                  <a:cubicBezTo>
                    <a:pt x="434901" y="628152"/>
                    <a:pt x="402512" y="667862"/>
                    <a:pt x="380883" y="689491"/>
                  </a:cubicBezTo>
                  <a:cubicBezTo>
                    <a:pt x="370457" y="699917"/>
                    <a:pt x="359143" y="710787"/>
                    <a:pt x="355704" y="713449"/>
                  </a:cubicBezTo>
                  <a:lnTo>
                    <a:pt x="349493" y="718552"/>
                  </a:lnTo>
                  <a:lnTo>
                    <a:pt x="350270" y="713449"/>
                  </a:lnTo>
                  <a:cubicBezTo>
                    <a:pt x="350602" y="710565"/>
                    <a:pt x="351489" y="706129"/>
                    <a:pt x="352044" y="703578"/>
                  </a:cubicBezTo>
                  <a:cubicBezTo>
                    <a:pt x="353929" y="695480"/>
                    <a:pt x="372009" y="640575"/>
                    <a:pt x="377334" y="626267"/>
                  </a:cubicBezTo>
                  <a:cubicBezTo>
                    <a:pt x="384876" y="606412"/>
                    <a:pt x="397299" y="570142"/>
                    <a:pt x="402845" y="551840"/>
                  </a:cubicBezTo>
                  <a:cubicBezTo>
                    <a:pt x="408058" y="534204"/>
                    <a:pt x="411830" y="526661"/>
                    <a:pt x="422922" y="511022"/>
                  </a:cubicBezTo>
                  <a:cubicBezTo>
                    <a:pt x="433237" y="496602"/>
                    <a:pt x="440114" y="489392"/>
                    <a:pt x="452315" y="481184"/>
                  </a:cubicBezTo>
                  <a:cubicBezTo>
                    <a:pt x="464405" y="472865"/>
                    <a:pt x="472613" y="464325"/>
                    <a:pt x="486256" y="446023"/>
                  </a:cubicBezTo>
                  <a:cubicBezTo>
                    <a:pt x="496128" y="432602"/>
                    <a:pt x="498457" y="430716"/>
                    <a:pt x="512544" y="423063"/>
                  </a:cubicBezTo>
                  <a:cubicBezTo>
                    <a:pt x="516870" y="420733"/>
                    <a:pt x="523858" y="415409"/>
                    <a:pt x="529182" y="410196"/>
                  </a:cubicBezTo>
                  <a:cubicBezTo>
                    <a:pt x="539830" y="399770"/>
                    <a:pt x="544489" y="391118"/>
                    <a:pt x="550922" y="370265"/>
                  </a:cubicBezTo>
                  <a:cubicBezTo>
                    <a:pt x="553252" y="362723"/>
                    <a:pt x="558576" y="349523"/>
                    <a:pt x="562902" y="340982"/>
                  </a:cubicBezTo>
                  <a:cubicBezTo>
                    <a:pt x="575102" y="315804"/>
                    <a:pt x="582312" y="306043"/>
                    <a:pt x="605716" y="282084"/>
                  </a:cubicBezTo>
                  <a:cubicBezTo>
                    <a:pt x="656628" y="230396"/>
                    <a:pt x="672157" y="210652"/>
                    <a:pt x="683249" y="184586"/>
                  </a:cubicBezTo>
                  <a:cubicBezTo>
                    <a:pt x="689239" y="170389"/>
                    <a:pt x="692012" y="158853"/>
                    <a:pt x="692012" y="147317"/>
                  </a:cubicBezTo>
                  <a:close/>
                  <a:moveTo>
                    <a:pt x="117894" y="779779"/>
                  </a:moveTo>
                  <a:cubicBezTo>
                    <a:pt x="119779" y="777450"/>
                    <a:pt x="128209" y="767245"/>
                    <a:pt x="136306" y="757373"/>
                  </a:cubicBezTo>
                  <a:cubicBezTo>
                    <a:pt x="153831" y="736410"/>
                    <a:pt x="156937" y="731196"/>
                    <a:pt x="169471" y="703799"/>
                  </a:cubicBezTo>
                  <a:lnTo>
                    <a:pt x="178677" y="683390"/>
                  </a:lnTo>
                  <a:lnTo>
                    <a:pt x="199087" y="663092"/>
                  </a:lnTo>
                  <a:lnTo>
                    <a:pt x="219384" y="642905"/>
                  </a:lnTo>
                  <a:lnTo>
                    <a:pt x="226040" y="628818"/>
                  </a:lnTo>
                  <a:cubicBezTo>
                    <a:pt x="238685" y="601976"/>
                    <a:pt x="258317" y="567147"/>
                    <a:pt x="267412" y="555279"/>
                  </a:cubicBezTo>
                  <a:cubicBezTo>
                    <a:pt x="277728" y="541968"/>
                    <a:pt x="296584" y="523888"/>
                    <a:pt x="305236" y="519119"/>
                  </a:cubicBezTo>
                  <a:cubicBezTo>
                    <a:pt x="315773" y="513462"/>
                    <a:pt x="321652" y="509469"/>
                    <a:pt x="328418" y="503036"/>
                  </a:cubicBezTo>
                  <a:cubicBezTo>
                    <a:pt x="342727" y="489725"/>
                    <a:pt x="361139" y="463105"/>
                    <a:pt x="376668" y="433600"/>
                  </a:cubicBezTo>
                  <a:cubicBezTo>
                    <a:pt x="381992" y="423728"/>
                    <a:pt x="388980" y="411638"/>
                    <a:pt x="392308" y="406758"/>
                  </a:cubicBezTo>
                  <a:cubicBezTo>
                    <a:pt x="401958" y="392782"/>
                    <a:pt x="421591" y="375478"/>
                    <a:pt x="445327" y="359950"/>
                  </a:cubicBezTo>
                  <a:cubicBezTo>
                    <a:pt x="464183" y="347638"/>
                    <a:pt x="469397" y="341426"/>
                    <a:pt x="492135" y="304823"/>
                  </a:cubicBezTo>
                  <a:cubicBezTo>
                    <a:pt x="506333" y="282084"/>
                    <a:pt x="525411" y="260677"/>
                    <a:pt x="536725" y="255242"/>
                  </a:cubicBezTo>
                  <a:cubicBezTo>
                    <a:pt x="539387" y="253911"/>
                    <a:pt x="547262" y="251360"/>
                    <a:pt x="554250" y="249363"/>
                  </a:cubicBezTo>
                  <a:cubicBezTo>
                    <a:pt x="569002" y="245259"/>
                    <a:pt x="588302" y="236940"/>
                    <a:pt x="597508" y="230951"/>
                  </a:cubicBezTo>
                  <a:cubicBezTo>
                    <a:pt x="612150" y="221301"/>
                    <a:pt x="625682" y="205328"/>
                    <a:pt x="645426" y="174382"/>
                  </a:cubicBezTo>
                  <a:cubicBezTo>
                    <a:pt x="657183" y="155969"/>
                    <a:pt x="667276" y="144544"/>
                    <a:pt x="674708" y="140884"/>
                  </a:cubicBezTo>
                  <a:cubicBezTo>
                    <a:pt x="681474" y="137557"/>
                    <a:pt x="683582" y="137667"/>
                    <a:pt x="684469" y="141550"/>
                  </a:cubicBezTo>
                  <a:cubicBezTo>
                    <a:pt x="686133" y="147761"/>
                    <a:pt x="682805" y="162957"/>
                    <a:pt x="676705" y="178264"/>
                  </a:cubicBezTo>
                  <a:cubicBezTo>
                    <a:pt x="666167" y="204441"/>
                    <a:pt x="653190" y="221301"/>
                    <a:pt x="605605" y="270105"/>
                  </a:cubicBezTo>
                  <a:cubicBezTo>
                    <a:pt x="585973" y="290181"/>
                    <a:pt x="575879" y="301606"/>
                    <a:pt x="570777" y="309149"/>
                  </a:cubicBezTo>
                  <a:cubicBezTo>
                    <a:pt x="560461" y="324456"/>
                    <a:pt x="548926" y="348747"/>
                    <a:pt x="542936" y="367492"/>
                  </a:cubicBezTo>
                  <a:cubicBezTo>
                    <a:pt x="539941" y="376366"/>
                    <a:pt x="536170" y="386459"/>
                    <a:pt x="534284" y="389898"/>
                  </a:cubicBezTo>
                  <a:cubicBezTo>
                    <a:pt x="529071" y="399659"/>
                    <a:pt x="517203" y="410640"/>
                    <a:pt x="504780" y="417184"/>
                  </a:cubicBezTo>
                  <a:cubicBezTo>
                    <a:pt x="493244" y="423174"/>
                    <a:pt x="488031" y="428165"/>
                    <a:pt x="478381" y="441697"/>
                  </a:cubicBezTo>
                  <a:cubicBezTo>
                    <a:pt x="467955" y="456338"/>
                    <a:pt x="458748" y="465878"/>
                    <a:pt x="447878" y="473309"/>
                  </a:cubicBezTo>
                  <a:cubicBezTo>
                    <a:pt x="434790" y="482405"/>
                    <a:pt x="425361" y="492055"/>
                    <a:pt x="413826" y="508360"/>
                  </a:cubicBezTo>
                  <a:cubicBezTo>
                    <a:pt x="402734" y="524332"/>
                    <a:pt x="399739" y="530654"/>
                    <a:pt x="392973" y="553282"/>
                  </a:cubicBezTo>
                  <a:cubicBezTo>
                    <a:pt x="389978" y="562932"/>
                    <a:pt x="383878" y="581566"/>
                    <a:pt x="379108" y="594655"/>
                  </a:cubicBezTo>
                  <a:cubicBezTo>
                    <a:pt x="367018" y="627820"/>
                    <a:pt x="345167" y="693706"/>
                    <a:pt x="343614" y="701470"/>
                  </a:cubicBezTo>
                  <a:cubicBezTo>
                    <a:pt x="342948" y="705019"/>
                    <a:pt x="341506" y="712229"/>
                    <a:pt x="340398" y="717332"/>
                  </a:cubicBezTo>
                  <a:lnTo>
                    <a:pt x="338401" y="726649"/>
                  </a:lnTo>
                  <a:lnTo>
                    <a:pt x="323094" y="736632"/>
                  </a:lnTo>
                  <a:cubicBezTo>
                    <a:pt x="302352" y="750164"/>
                    <a:pt x="282387" y="765138"/>
                    <a:pt x="273624" y="773679"/>
                  </a:cubicBezTo>
                  <a:cubicBezTo>
                    <a:pt x="269742" y="777561"/>
                    <a:pt x="265305" y="781443"/>
                    <a:pt x="264085" y="782441"/>
                  </a:cubicBezTo>
                  <a:cubicBezTo>
                    <a:pt x="262200" y="783883"/>
                    <a:pt x="249777" y="784105"/>
                    <a:pt x="188106" y="784105"/>
                  </a:cubicBezTo>
                  <a:lnTo>
                    <a:pt x="114566" y="784105"/>
                  </a:lnTo>
                  <a:lnTo>
                    <a:pt x="118116" y="779668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9" name="Google Shape;249;p29"/>
            <p:cNvSpPr/>
            <p:nvPr/>
          </p:nvSpPr>
          <p:spPr>
            <a:xfrm>
              <a:off x="10712746" y="1238676"/>
              <a:ext cx="172889" cy="254622"/>
            </a:xfrm>
            <a:custGeom>
              <a:rect b="b" l="l" r="r" t="t"/>
              <a:pathLst>
                <a:path extrusionOk="0" h="254622" w="172889">
                  <a:moveTo>
                    <a:pt x="161929" y="223835"/>
                  </a:moveTo>
                  <a:cubicBezTo>
                    <a:pt x="158268" y="213963"/>
                    <a:pt x="154386" y="206864"/>
                    <a:pt x="143183" y="189561"/>
                  </a:cubicBezTo>
                  <a:cubicBezTo>
                    <a:pt x="138414" y="182351"/>
                    <a:pt x="131758" y="171703"/>
                    <a:pt x="128320" y="165935"/>
                  </a:cubicBezTo>
                  <a:cubicBezTo>
                    <a:pt x="121443" y="154732"/>
                    <a:pt x="116341" y="149297"/>
                    <a:pt x="81956" y="116576"/>
                  </a:cubicBezTo>
                  <a:cubicBezTo>
                    <a:pt x="60992" y="96611"/>
                    <a:pt x="60105" y="95280"/>
                    <a:pt x="52784" y="71099"/>
                  </a:cubicBezTo>
                  <a:cubicBezTo>
                    <a:pt x="45353" y="46697"/>
                    <a:pt x="37699" y="32943"/>
                    <a:pt x="21949" y="16083"/>
                  </a:cubicBezTo>
                  <a:cubicBezTo>
                    <a:pt x="13962" y="7432"/>
                    <a:pt x="5200" y="0"/>
                    <a:pt x="3203" y="0"/>
                  </a:cubicBezTo>
                  <a:cubicBezTo>
                    <a:pt x="2759" y="0"/>
                    <a:pt x="1650" y="776"/>
                    <a:pt x="874" y="1775"/>
                  </a:cubicBezTo>
                  <a:cubicBezTo>
                    <a:pt x="-1234" y="4215"/>
                    <a:pt x="430" y="7210"/>
                    <a:pt x="6309" y="11757"/>
                  </a:cubicBezTo>
                  <a:cubicBezTo>
                    <a:pt x="21172" y="23404"/>
                    <a:pt x="36146" y="46032"/>
                    <a:pt x="42802" y="66884"/>
                  </a:cubicBezTo>
                  <a:cubicBezTo>
                    <a:pt x="50011" y="90177"/>
                    <a:pt x="51786" y="94725"/>
                    <a:pt x="55336" y="100271"/>
                  </a:cubicBezTo>
                  <a:cubicBezTo>
                    <a:pt x="58663" y="105595"/>
                    <a:pt x="76743" y="123675"/>
                    <a:pt x="100258" y="145304"/>
                  </a:cubicBezTo>
                  <a:cubicBezTo>
                    <a:pt x="108133" y="152625"/>
                    <a:pt x="114344" y="159502"/>
                    <a:pt x="117561" y="164826"/>
                  </a:cubicBezTo>
                  <a:cubicBezTo>
                    <a:pt x="120445" y="169263"/>
                    <a:pt x="126657" y="179135"/>
                    <a:pt x="131426" y="186566"/>
                  </a:cubicBezTo>
                  <a:cubicBezTo>
                    <a:pt x="146400" y="209859"/>
                    <a:pt x="150726" y="217513"/>
                    <a:pt x="155606" y="230268"/>
                  </a:cubicBezTo>
                  <a:cubicBezTo>
                    <a:pt x="164258" y="252341"/>
                    <a:pt x="168806" y="258442"/>
                    <a:pt x="172466" y="252452"/>
                  </a:cubicBezTo>
                  <a:cubicBezTo>
                    <a:pt x="173464" y="250899"/>
                    <a:pt x="172799" y="248459"/>
                    <a:pt x="169360" y="241249"/>
                  </a:cubicBezTo>
                  <a:cubicBezTo>
                    <a:pt x="167031" y="236147"/>
                    <a:pt x="163703" y="228272"/>
                    <a:pt x="162040" y="223724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0" name="Google Shape;250;p29"/>
            <p:cNvSpPr/>
            <p:nvPr/>
          </p:nvSpPr>
          <p:spPr>
            <a:xfrm>
              <a:off x="10518903" y="1580694"/>
              <a:ext cx="100794" cy="150573"/>
            </a:xfrm>
            <a:custGeom>
              <a:rect b="b" l="l" r="r" t="t"/>
              <a:pathLst>
                <a:path extrusionOk="0" h="150573" w="100794">
                  <a:moveTo>
                    <a:pt x="21350" y="38546"/>
                  </a:moveTo>
                  <a:cubicBezTo>
                    <a:pt x="24456" y="43537"/>
                    <a:pt x="31000" y="55405"/>
                    <a:pt x="35991" y="65166"/>
                  </a:cubicBezTo>
                  <a:cubicBezTo>
                    <a:pt x="40872" y="74705"/>
                    <a:pt x="48414" y="87683"/>
                    <a:pt x="52518" y="93894"/>
                  </a:cubicBezTo>
                  <a:cubicBezTo>
                    <a:pt x="82466" y="138040"/>
                    <a:pt x="92449" y="150574"/>
                    <a:pt x="97219" y="150574"/>
                  </a:cubicBezTo>
                  <a:cubicBezTo>
                    <a:pt x="100879" y="150574"/>
                    <a:pt x="101988" y="147136"/>
                    <a:pt x="99326" y="143919"/>
                  </a:cubicBezTo>
                  <a:cubicBezTo>
                    <a:pt x="85905" y="127503"/>
                    <a:pt x="62723" y="95558"/>
                    <a:pt x="53849" y="81139"/>
                  </a:cubicBezTo>
                  <a:cubicBezTo>
                    <a:pt x="51409" y="77145"/>
                    <a:pt x="46085" y="67163"/>
                    <a:pt x="42202" y="59287"/>
                  </a:cubicBezTo>
                  <a:cubicBezTo>
                    <a:pt x="38210" y="51412"/>
                    <a:pt x="32220" y="40653"/>
                    <a:pt x="28782" y="35440"/>
                  </a:cubicBezTo>
                  <a:cubicBezTo>
                    <a:pt x="25454" y="30227"/>
                    <a:pt x="21904" y="24681"/>
                    <a:pt x="21128" y="23017"/>
                  </a:cubicBezTo>
                  <a:cubicBezTo>
                    <a:pt x="18022" y="17027"/>
                    <a:pt x="6708" y="722"/>
                    <a:pt x="5156" y="57"/>
                  </a:cubicBezTo>
                  <a:cubicBezTo>
                    <a:pt x="4379" y="-165"/>
                    <a:pt x="2715" y="278"/>
                    <a:pt x="1384" y="1166"/>
                  </a:cubicBezTo>
                  <a:cubicBezTo>
                    <a:pt x="-1056" y="3051"/>
                    <a:pt x="-1278" y="2497"/>
                    <a:pt x="9260" y="19467"/>
                  </a:cubicBezTo>
                  <a:cubicBezTo>
                    <a:pt x="12809" y="25013"/>
                    <a:pt x="18133" y="33665"/>
                    <a:pt x="21350" y="38546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1" name="Google Shape;251;p29"/>
            <p:cNvSpPr/>
            <p:nvPr/>
          </p:nvSpPr>
          <p:spPr>
            <a:xfrm>
              <a:off x="11406746" y="1620430"/>
              <a:ext cx="124741" cy="145555"/>
            </a:xfrm>
            <a:custGeom>
              <a:rect b="b" l="l" r="r" t="t"/>
              <a:pathLst>
                <a:path extrusionOk="0" h="145555" w="124741">
                  <a:moveTo>
                    <a:pt x="40605" y="51163"/>
                  </a:moveTo>
                  <a:cubicBezTo>
                    <a:pt x="51697" y="62144"/>
                    <a:pt x="65673" y="76564"/>
                    <a:pt x="71441" y="82997"/>
                  </a:cubicBezTo>
                  <a:cubicBezTo>
                    <a:pt x="77209" y="89541"/>
                    <a:pt x="87524" y="100522"/>
                    <a:pt x="94068" y="107399"/>
                  </a:cubicBezTo>
                  <a:cubicBezTo>
                    <a:pt x="104495" y="118380"/>
                    <a:pt x="106824" y="121597"/>
                    <a:pt x="112370" y="132800"/>
                  </a:cubicBezTo>
                  <a:cubicBezTo>
                    <a:pt x="117805" y="143892"/>
                    <a:pt x="119025" y="145556"/>
                    <a:pt x="121576" y="145556"/>
                  </a:cubicBezTo>
                  <a:cubicBezTo>
                    <a:pt x="126346" y="145556"/>
                    <a:pt x="125791" y="141673"/>
                    <a:pt x="119469" y="128252"/>
                  </a:cubicBezTo>
                  <a:cubicBezTo>
                    <a:pt x="114034" y="117049"/>
                    <a:pt x="112259" y="114720"/>
                    <a:pt x="95511" y="96640"/>
                  </a:cubicBezTo>
                  <a:cubicBezTo>
                    <a:pt x="85527" y="85992"/>
                    <a:pt x="65451" y="65028"/>
                    <a:pt x="50810" y="49943"/>
                  </a:cubicBezTo>
                  <a:cubicBezTo>
                    <a:pt x="36168" y="35080"/>
                    <a:pt x="20196" y="17998"/>
                    <a:pt x="15426" y="12120"/>
                  </a:cubicBezTo>
                  <a:cubicBezTo>
                    <a:pt x="4557" y="-858"/>
                    <a:pt x="4668" y="-747"/>
                    <a:pt x="1562" y="584"/>
                  </a:cubicBezTo>
                  <a:cubicBezTo>
                    <a:pt x="-1988" y="1915"/>
                    <a:pt x="342" y="6796"/>
                    <a:pt x="10324" y="18775"/>
                  </a:cubicBezTo>
                  <a:cubicBezTo>
                    <a:pt x="15981" y="25541"/>
                    <a:pt x="29624" y="40071"/>
                    <a:pt x="40716" y="51163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" name="Google Shape;252;p29"/>
            <p:cNvSpPr/>
            <p:nvPr/>
          </p:nvSpPr>
          <p:spPr>
            <a:xfrm>
              <a:off x="10985751" y="1650010"/>
              <a:ext cx="110241" cy="108147"/>
            </a:xfrm>
            <a:custGeom>
              <a:rect b="b" l="l" r="r" t="t"/>
              <a:pathLst>
                <a:path extrusionOk="0" h="108147" w="110241">
                  <a:moveTo>
                    <a:pt x="110097" y="3060"/>
                  </a:moveTo>
                  <a:cubicBezTo>
                    <a:pt x="109431" y="-2264"/>
                    <a:pt x="105438" y="-711"/>
                    <a:pt x="96675" y="8273"/>
                  </a:cubicBezTo>
                  <a:cubicBezTo>
                    <a:pt x="91906" y="13043"/>
                    <a:pt x="83476" y="23691"/>
                    <a:pt x="77709" y="32232"/>
                  </a:cubicBezTo>
                  <a:cubicBezTo>
                    <a:pt x="49091" y="73605"/>
                    <a:pt x="47760" y="75379"/>
                    <a:pt x="35448" y="84142"/>
                  </a:cubicBezTo>
                  <a:cubicBezTo>
                    <a:pt x="27573" y="89799"/>
                    <a:pt x="19143" y="94125"/>
                    <a:pt x="9715" y="97674"/>
                  </a:cubicBezTo>
                  <a:cubicBezTo>
                    <a:pt x="1839" y="100669"/>
                    <a:pt x="-1488" y="103886"/>
                    <a:pt x="620" y="106548"/>
                  </a:cubicBezTo>
                  <a:cubicBezTo>
                    <a:pt x="2727" y="109099"/>
                    <a:pt x="4835" y="108766"/>
                    <a:pt x="15704" y="104329"/>
                  </a:cubicBezTo>
                  <a:cubicBezTo>
                    <a:pt x="27351" y="99449"/>
                    <a:pt x="33008" y="96232"/>
                    <a:pt x="42991" y="88690"/>
                  </a:cubicBezTo>
                  <a:cubicBezTo>
                    <a:pt x="52530" y="81480"/>
                    <a:pt x="58298" y="74381"/>
                    <a:pt x="77487" y="46651"/>
                  </a:cubicBezTo>
                  <a:cubicBezTo>
                    <a:pt x="86138" y="34117"/>
                    <a:pt x="97119" y="19698"/>
                    <a:pt x="101778" y="14817"/>
                  </a:cubicBezTo>
                  <a:cubicBezTo>
                    <a:pt x="108433" y="7940"/>
                    <a:pt x="110540" y="5057"/>
                    <a:pt x="110208" y="306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" name="Google Shape;253;p29"/>
            <p:cNvSpPr/>
            <p:nvPr/>
          </p:nvSpPr>
          <p:spPr>
            <a:xfrm>
              <a:off x="9575992" y="1714732"/>
              <a:ext cx="132550" cy="188572"/>
            </a:xfrm>
            <a:custGeom>
              <a:rect b="b" l="l" r="r" t="t"/>
              <a:pathLst>
                <a:path extrusionOk="0" h="188572" w="132550">
                  <a:moveTo>
                    <a:pt x="56941" y="124683"/>
                  </a:moveTo>
                  <a:cubicBezTo>
                    <a:pt x="74134" y="110818"/>
                    <a:pt x="78460" y="105716"/>
                    <a:pt x="87444" y="87081"/>
                  </a:cubicBezTo>
                  <a:cubicBezTo>
                    <a:pt x="106079" y="48259"/>
                    <a:pt x="113510" y="34395"/>
                    <a:pt x="126377" y="15760"/>
                  </a:cubicBezTo>
                  <a:cubicBezTo>
                    <a:pt x="133254" y="5777"/>
                    <a:pt x="134363" y="786"/>
                    <a:pt x="129815" y="10"/>
                  </a:cubicBezTo>
                  <a:cubicBezTo>
                    <a:pt x="127930" y="-212"/>
                    <a:pt x="124935" y="3337"/>
                    <a:pt x="115728" y="17091"/>
                  </a:cubicBezTo>
                  <a:cubicBezTo>
                    <a:pt x="107632" y="29514"/>
                    <a:pt x="99424" y="44045"/>
                    <a:pt x="88110" y="67005"/>
                  </a:cubicBezTo>
                  <a:cubicBezTo>
                    <a:pt x="70584" y="102388"/>
                    <a:pt x="69364" y="104163"/>
                    <a:pt x="50730" y="119026"/>
                  </a:cubicBezTo>
                  <a:cubicBezTo>
                    <a:pt x="37864" y="129231"/>
                    <a:pt x="23999" y="146645"/>
                    <a:pt x="1371" y="181474"/>
                  </a:cubicBezTo>
                  <a:cubicBezTo>
                    <a:pt x="-1069" y="185356"/>
                    <a:pt x="-182" y="188572"/>
                    <a:pt x="3478" y="188572"/>
                  </a:cubicBezTo>
                  <a:cubicBezTo>
                    <a:pt x="6362" y="188572"/>
                    <a:pt x="14348" y="178811"/>
                    <a:pt x="21115" y="166943"/>
                  </a:cubicBezTo>
                  <a:cubicBezTo>
                    <a:pt x="27215" y="156073"/>
                    <a:pt x="47846" y="132004"/>
                    <a:pt x="57052" y="12446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" name="Google Shape;254;p29"/>
            <p:cNvSpPr/>
            <p:nvPr/>
          </p:nvSpPr>
          <p:spPr>
            <a:xfrm>
              <a:off x="11235508" y="1760724"/>
              <a:ext cx="116621" cy="142995"/>
            </a:xfrm>
            <a:custGeom>
              <a:rect b="b" l="l" r="r" t="t"/>
              <a:pathLst>
                <a:path extrusionOk="0" h="142995" w="116621">
                  <a:moveTo>
                    <a:pt x="87059" y="95661"/>
                  </a:moveTo>
                  <a:cubicBezTo>
                    <a:pt x="72085" y="70483"/>
                    <a:pt x="65430" y="61276"/>
                    <a:pt x="45464" y="37207"/>
                  </a:cubicBezTo>
                  <a:cubicBezTo>
                    <a:pt x="31045" y="20014"/>
                    <a:pt x="25388" y="14136"/>
                    <a:pt x="14740" y="6149"/>
                  </a:cubicBezTo>
                  <a:cubicBezTo>
                    <a:pt x="6975" y="271"/>
                    <a:pt x="2095" y="-1393"/>
                    <a:pt x="431" y="1158"/>
                  </a:cubicBezTo>
                  <a:cubicBezTo>
                    <a:pt x="-900" y="3266"/>
                    <a:pt x="875" y="6482"/>
                    <a:pt x="5423" y="9477"/>
                  </a:cubicBezTo>
                  <a:cubicBezTo>
                    <a:pt x="24500" y="22344"/>
                    <a:pt x="55558" y="59280"/>
                    <a:pt x="76411" y="93997"/>
                  </a:cubicBezTo>
                  <a:cubicBezTo>
                    <a:pt x="81846" y="103093"/>
                    <a:pt x="89278" y="114185"/>
                    <a:pt x="92937" y="118843"/>
                  </a:cubicBezTo>
                  <a:cubicBezTo>
                    <a:pt x="96598" y="123613"/>
                    <a:pt x="102144" y="130823"/>
                    <a:pt x="105250" y="135149"/>
                  </a:cubicBezTo>
                  <a:cubicBezTo>
                    <a:pt x="111017" y="143024"/>
                    <a:pt x="114900" y="145020"/>
                    <a:pt x="116452" y="140916"/>
                  </a:cubicBezTo>
                  <a:cubicBezTo>
                    <a:pt x="117562" y="138032"/>
                    <a:pt x="113236" y="131045"/>
                    <a:pt x="102477" y="117512"/>
                  </a:cubicBezTo>
                  <a:cubicBezTo>
                    <a:pt x="97263" y="110968"/>
                    <a:pt x="90276" y="101207"/>
                    <a:pt x="87059" y="9566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" name="Google Shape;255;p29"/>
            <p:cNvSpPr/>
            <p:nvPr/>
          </p:nvSpPr>
          <p:spPr>
            <a:xfrm>
              <a:off x="11341680" y="1839675"/>
              <a:ext cx="81291" cy="65885"/>
            </a:xfrm>
            <a:custGeom>
              <a:rect b="b" l="l" r="r" t="t"/>
              <a:pathLst>
                <a:path extrusionOk="0" h="65885" w="81291">
                  <a:moveTo>
                    <a:pt x="75945" y="56086"/>
                  </a:moveTo>
                  <a:cubicBezTo>
                    <a:pt x="72839" y="53646"/>
                    <a:pt x="67293" y="48877"/>
                    <a:pt x="63744" y="45438"/>
                  </a:cubicBezTo>
                  <a:cubicBezTo>
                    <a:pt x="60194" y="42111"/>
                    <a:pt x="51432" y="35123"/>
                    <a:pt x="44222" y="30242"/>
                  </a:cubicBezTo>
                  <a:cubicBezTo>
                    <a:pt x="37124" y="25140"/>
                    <a:pt x="27806" y="17930"/>
                    <a:pt x="23591" y="14270"/>
                  </a:cubicBezTo>
                  <a:cubicBezTo>
                    <a:pt x="8395" y="1071"/>
                    <a:pt x="3515" y="-1813"/>
                    <a:pt x="853" y="960"/>
                  </a:cubicBezTo>
                  <a:cubicBezTo>
                    <a:pt x="-1033" y="2734"/>
                    <a:pt x="298" y="6062"/>
                    <a:pt x="3958" y="8502"/>
                  </a:cubicBezTo>
                  <a:cubicBezTo>
                    <a:pt x="5955" y="10055"/>
                    <a:pt x="12832" y="15490"/>
                    <a:pt x="18933" y="20814"/>
                  </a:cubicBezTo>
                  <a:cubicBezTo>
                    <a:pt x="25033" y="26138"/>
                    <a:pt x="34683" y="33570"/>
                    <a:pt x="40229" y="37341"/>
                  </a:cubicBezTo>
                  <a:cubicBezTo>
                    <a:pt x="45775" y="41112"/>
                    <a:pt x="53206" y="46991"/>
                    <a:pt x="56756" y="50319"/>
                  </a:cubicBezTo>
                  <a:cubicBezTo>
                    <a:pt x="72396" y="65071"/>
                    <a:pt x="80493" y="69286"/>
                    <a:pt x="81269" y="63185"/>
                  </a:cubicBezTo>
                  <a:cubicBezTo>
                    <a:pt x="81491" y="61300"/>
                    <a:pt x="80049" y="59414"/>
                    <a:pt x="75945" y="56086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" name="Google Shape;256;p29"/>
            <p:cNvSpPr/>
            <p:nvPr/>
          </p:nvSpPr>
          <p:spPr>
            <a:xfrm>
              <a:off x="9841018" y="1663829"/>
              <a:ext cx="215793" cy="243254"/>
            </a:xfrm>
            <a:custGeom>
              <a:rect b="b" l="l" r="r" t="t"/>
              <a:pathLst>
                <a:path extrusionOk="0" h="243254" w="215793">
                  <a:moveTo>
                    <a:pt x="184791" y="60229"/>
                  </a:moveTo>
                  <a:cubicBezTo>
                    <a:pt x="194331" y="48472"/>
                    <a:pt x="207086" y="29615"/>
                    <a:pt x="211856" y="20409"/>
                  </a:cubicBezTo>
                  <a:cubicBezTo>
                    <a:pt x="217180" y="10205"/>
                    <a:pt x="217069" y="0"/>
                    <a:pt x="211744" y="0"/>
                  </a:cubicBezTo>
                  <a:cubicBezTo>
                    <a:pt x="210969" y="0"/>
                    <a:pt x="208085" y="2884"/>
                    <a:pt x="205533" y="6101"/>
                  </a:cubicBezTo>
                  <a:cubicBezTo>
                    <a:pt x="203093" y="9539"/>
                    <a:pt x="198878" y="14198"/>
                    <a:pt x="196438" y="16638"/>
                  </a:cubicBezTo>
                  <a:cubicBezTo>
                    <a:pt x="192001" y="20853"/>
                    <a:pt x="167488" y="39931"/>
                    <a:pt x="142864" y="58454"/>
                  </a:cubicBezTo>
                  <a:cubicBezTo>
                    <a:pt x="120126" y="75536"/>
                    <a:pt x="111030" y="85741"/>
                    <a:pt x="91065" y="116798"/>
                  </a:cubicBezTo>
                  <a:cubicBezTo>
                    <a:pt x="76424" y="139425"/>
                    <a:pt x="69657" y="147634"/>
                    <a:pt x="51910" y="163051"/>
                  </a:cubicBezTo>
                  <a:cubicBezTo>
                    <a:pt x="33054" y="179356"/>
                    <a:pt x="27730" y="185013"/>
                    <a:pt x="19522" y="197658"/>
                  </a:cubicBezTo>
                  <a:cubicBezTo>
                    <a:pt x="15972" y="203093"/>
                    <a:pt x="12534" y="207863"/>
                    <a:pt x="11979" y="208085"/>
                  </a:cubicBezTo>
                  <a:cubicBezTo>
                    <a:pt x="10537" y="208528"/>
                    <a:pt x="0" y="230157"/>
                    <a:pt x="0" y="232598"/>
                  </a:cubicBezTo>
                  <a:cubicBezTo>
                    <a:pt x="0" y="235038"/>
                    <a:pt x="2330" y="237367"/>
                    <a:pt x="5324" y="237367"/>
                  </a:cubicBezTo>
                  <a:cubicBezTo>
                    <a:pt x="6766" y="237367"/>
                    <a:pt x="12645" y="233707"/>
                    <a:pt x="18523" y="229270"/>
                  </a:cubicBezTo>
                  <a:cubicBezTo>
                    <a:pt x="24402" y="224944"/>
                    <a:pt x="36381" y="217291"/>
                    <a:pt x="44922" y="212632"/>
                  </a:cubicBezTo>
                  <a:cubicBezTo>
                    <a:pt x="62891" y="202871"/>
                    <a:pt x="69990" y="198767"/>
                    <a:pt x="95612" y="182906"/>
                  </a:cubicBezTo>
                  <a:cubicBezTo>
                    <a:pt x="105595" y="176694"/>
                    <a:pt x="115134" y="171259"/>
                    <a:pt x="116354" y="170816"/>
                  </a:cubicBezTo>
                  <a:cubicBezTo>
                    <a:pt x="119682" y="169706"/>
                    <a:pt x="121678" y="174032"/>
                    <a:pt x="126337" y="191779"/>
                  </a:cubicBezTo>
                  <a:cubicBezTo>
                    <a:pt x="130774" y="209083"/>
                    <a:pt x="140202" y="231932"/>
                    <a:pt x="145858" y="239364"/>
                  </a:cubicBezTo>
                  <a:cubicBezTo>
                    <a:pt x="148964" y="243357"/>
                    <a:pt x="152957" y="244466"/>
                    <a:pt x="155509" y="241804"/>
                  </a:cubicBezTo>
                  <a:cubicBezTo>
                    <a:pt x="156285" y="241028"/>
                    <a:pt x="156950" y="237478"/>
                    <a:pt x="156950" y="233929"/>
                  </a:cubicBezTo>
                  <a:cubicBezTo>
                    <a:pt x="156950" y="230379"/>
                    <a:pt x="157505" y="221728"/>
                    <a:pt x="158282" y="214962"/>
                  </a:cubicBezTo>
                  <a:cubicBezTo>
                    <a:pt x="159391" y="205977"/>
                    <a:pt x="159391" y="191114"/>
                    <a:pt x="158503" y="160611"/>
                  </a:cubicBezTo>
                  <a:cubicBezTo>
                    <a:pt x="157172" y="113581"/>
                    <a:pt x="157394" y="111141"/>
                    <a:pt x="164493" y="93616"/>
                  </a:cubicBezTo>
                  <a:cubicBezTo>
                    <a:pt x="169817" y="80638"/>
                    <a:pt x="174143" y="73429"/>
                    <a:pt x="184791" y="60229"/>
                  </a:cubicBezTo>
                  <a:close/>
                  <a:moveTo>
                    <a:pt x="153512" y="99938"/>
                  </a:moveTo>
                  <a:cubicBezTo>
                    <a:pt x="151072" y="107185"/>
                    <a:pt x="149852" y="119571"/>
                    <a:pt x="149852" y="137096"/>
                  </a:cubicBezTo>
                  <a:cubicBezTo>
                    <a:pt x="149963" y="151627"/>
                    <a:pt x="150406" y="170705"/>
                    <a:pt x="151072" y="179467"/>
                  </a:cubicBezTo>
                  <a:cubicBezTo>
                    <a:pt x="152071" y="194109"/>
                    <a:pt x="151183" y="212410"/>
                    <a:pt x="149187" y="222615"/>
                  </a:cubicBezTo>
                  <a:lnTo>
                    <a:pt x="148410" y="226053"/>
                  </a:lnTo>
                  <a:lnTo>
                    <a:pt x="145526" y="220508"/>
                  </a:lnTo>
                  <a:cubicBezTo>
                    <a:pt x="141422" y="212410"/>
                    <a:pt x="136320" y="197991"/>
                    <a:pt x="134212" y="188341"/>
                  </a:cubicBezTo>
                  <a:cubicBezTo>
                    <a:pt x="129997" y="169596"/>
                    <a:pt x="125339" y="161720"/>
                    <a:pt x="118462" y="161720"/>
                  </a:cubicBezTo>
                  <a:cubicBezTo>
                    <a:pt x="113249" y="161720"/>
                    <a:pt x="108923" y="163939"/>
                    <a:pt x="84298" y="179467"/>
                  </a:cubicBezTo>
                  <a:cubicBezTo>
                    <a:pt x="73317" y="186455"/>
                    <a:pt x="56569" y="196216"/>
                    <a:pt x="47141" y="201318"/>
                  </a:cubicBezTo>
                  <a:cubicBezTo>
                    <a:pt x="37712" y="206421"/>
                    <a:pt x="27064" y="212410"/>
                    <a:pt x="23515" y="214740"/>
                  </a:cubicBezTo>
                  <a:cubicBezTo>
                    <a:pt x="12977" y="221617"/>
                    <a:pt x="13199" y="221506"/>
                    <a:pt x="15639" y="218289"/>
                  </a:cubicBezTo>
                  <a:cubicBezTo>
                    <a:pt x="16860" y="216736"/>
                    <a:pt x="19300" y="213076"/>
                    <a:pt x="21185" y="210192"/>
                  </a:cubicBezTo>
                  <a:cubicBezTo>
                    <a:pt x="34052" y="190448"/>
                    <a:pt x="37602" y="186566"/>
                    <a:pt x="67217" y="160500"/>
                  </a:cubicBezTo>
                  <a:cubicBezTo>
                    <a:pt x="76867" y="151848"/>
                    <a:pt x="85851" y="140202"/>
                    <a:pt x="103709" y="112805"/>
                  </a:cubicBezTo>
                  <a:cubicBezTo>
                    <a:pt x="118684" y="89734"/>
                    <a:pt x="128001" y="80084"/>
                    <a:pt x="153291" y="60895"/>
                  </a:cubicBezTo>
                  <a:cubicBezTo>
                    <a:pt x="164715" y="52132"/>
                    <a:pt x="179356" y="40818"/>
                    <a:pt x="185901" y="35605"/>
                  </a:cubicBezTo>
                  <a:cubicBezTo>
                    <a:pt x="192445" y="30503"/>
                    <a:pt x="198213" y="26177"/>
                    <a:pt x="198656" y="26177"/>
                  </a:cubicBezTo>
                  <a:cubicBezTo>
                    <a:pt x="199100" y="26066"/>
                    <a:pt x="196882" y="29948"/>
                    <a:pt x="193665" y="34607"/>
                  </a:cubicBezTo>
                  <a:cubicBezTo>
                    <a:pt x="190448" y="39376"/>
                    <a:pt x="182795" y="49692"/>
                    <a:pt x="176583" y="57789"/>
                  </a:cubicBezTo>
                  <a:cubicBezTo>
                    <a:pt x="164382" y="73429"/>
                    <a:pt x="159280" y="82968"/>
                    <a:pt x="153512" y="100049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" name="Google Shape;257;p29"/>
            <p:cNvSpPr/>
            <p:nvPr/>
          </p:nvSpPr>
          <p:spPr>
            <a:xfrm>
              <a:off x="10772772" y="1815711"/>
              <a:ext cx="121373" cy="98188"/>
            </a:xfrm>
            <a:custGeom>
              <a:rect b="b" l="l" r="r" t="t"/>
              <a:pathLst>
                <a:path extrusionOk="0" h="98188" w="121373">
                  <a:moveTo>
                    <a:pt x="111442" y="86595"/>
                  </a:moveTo>
                  <a:cubicBezTo>
                    <a:pt x="110998" y="85930"/>
                    <a:pt x="107116" y="83046"/>
                    <a:pt x="102679" y="80384"/>
                  </a:cubicBezTo>
                  <a:cubicBezTo>
                    <a:pt x="98464" y="77500"/>
                    <a:pt x="93584" y="73728"/>
                    <a:pt x="91920" y="71954"/>
                  </a:cubicBezTo>
                  <a:cubicBezTo>
                    <a:pt x="88038" y="67739"/>
                    <a:pt x="79275" y="61306"/>
                    <a:pt x="67851" y="54318"/>
                  </a:cubicBezTo>
                  <a:cubicBezTo>
                    <a:pt x="54318" y="46220"/>
                    <a:pt x="23372" y="20598"/>
                    <a:pt x="14387" y="10061"/>
                  </a:cubicBezTo>
                  <a:cubicBezTo>
                    <a:pt x="5625" y="-255"/>
                    <a:pt x="4737" y="-920"/>
                    <a:pt x="1853" y="633"/>
                  </a:cubicBezTo>
                  <a:cubicBezTo>
                    <a:pt x="-1252" y="2407"/>
                    <a:pt x="-586" y="4293"/>
                    <a:pt x="4848" y="11281"/>
                  </a:cubicBezTo>
                  <a:cubicBezTo>
                    <a:pt x="12169" y="20820"/>
                    <a:pt x="17382" y="26144"/>
                    <a:pt x="25257" y="32134"/>
                  </a:cubicBezTo>
                  <a:cubicBezTo>
                    <a:pt x="29140" y="35129"/>
                    <a:pt x="36571" y="41118"/>
                    <a:pt x="41785" y="45444"/>
                  </a:cubicBezTo>
                  <a:cubicBezTo>
                    <a:pt x="46998" y="49770"/>
                    <a:pt x="57646" y="57423"/>
                    <a:pt x="65410" y="62415"/>
                  </a:cubicBezTo>
                  <a:cubicBezTo>
                    <a:pt x="73174" y="67406"/>
                    <a:pt x="82270" y="74061"/>
                    <a:pt x="85487" y="77167"/>
                  </a:cubicBezTo>
                  <a:cubicBezTo>
                    <a:pt x="88814" y="80273"/>
                    <a:pt x="94360" y="84709"/>
                    <a:pt x="97910" y="87039"/>
                  </a:cubicBezTo>
                  <a:cubicBezTo>
                    <a:pt x="101459" y="89368"/>
                    <a:pt x="106561" y="92917"/>
                    <a:pt x="109112" y="94914"/>
                  </a:cubicBezTo>
                  <a:cubicBezTo>
                    <a:pt x="114769" y="99129"/>
                    <a:pt x="120648" y="99351"/>
                    <a:pt x="121314" y="95136"/>
                  </a:cubicBezTo>
                  <a:cubicBezTo>
                    <a:pt x="121646" y="93139"/>
                    <a:pt x="120648" y="91919"/>
                    <a:pt x="116988" y="90144"/>
                  </a:cubicBezTo>
                  <a:cubicBezTo>
                    <a:pt x="114437" y="88703"/>
                    <a:pt x="111885" y="87039"/>
                    <a:pt x="111553" y="86373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Google Shape;259;p30"/>
          <p:cNvPicPr preferRelativeResize="0"/>
          <p:nvPr/>
        </p:nvPicPr>
        <p:blipFill>
          <a:blip r:embed="rId2">
            <a:alphaModFix amt="15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30"/>
          <p:cNvSpPr txBox="1"/>
          <p:nvPr>
            <p:ph hasCustomPrompt="1" type="title"/>
          </p:nvPr>
        </p:nvSpPr>
        <p:spPr>
          <a:xfrm>
            <a:off x="713225" y="670225"/>
            <a:ext cx="41763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1" name="Google Shape;261;p30"/>
          <p:cNvSpPr txBox="1"/>
          <p:nvPr>
            <p:ph idx="1" type="subTitle"/>
          </p:nvPr>
        </p:nvSpPr>
        <p:spPr>
          <a:xfrm>
            <a:off x="713225" y="1428225"/>
            <a:ext cx="4176300" cy="3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2" name="Google Shape;262;p30"/>
          <p:cNvSpPr txBox="1"/>
          <p:nvPr>
            <p:ph hasCustomPrompt="1" idx="2" type="title"/>
          </p:nvPr>
        </p:nvSpPr>
        <p:spPr>
          <a:xfrm>
            <a:off x="713225" y="1967929"/>
            <a:ext cx="41763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3" name="Google Shape;263;p30"/>
          <p:cNvSpPr txBox="1"/>
          <p:nvPr>
            <p:ph idx="3" type="subTitle"/>
          </p:nvPr>
        </p:nvSpPr>
        <p:spPr>
          <a:xfrm>
            <a:off x="713225" y="2728500"/>
            <a:ext cx="4176300" cy="3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4" name="Google Shape;264;p30"/>
          <p:cNvSpPr txBox="1"/>
          <p:nvPr>
            <p:ph hasCustomPrompt="1" idx="4" type="title"/>
          </p:nvPr>
        </p:nvSpPr>
        <p:spPr>
          <a:xfrm>
            <a:off x="713225" y="3265634"/>
            <a:ext cx="41763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5" name="Google Shape;265;p30"/>
          <p:cNvSpPr txBox="1"/>
          <p:nvPr>
            <p:ph idx="5" type="subTitle"/>
          </p:nvPr>
        </p:nvSpPr>
        <p:spPr>
          <a:xfrm>
            <a:off x="713225" y="4028776"/>
            <a:ext cx="4176300" cy="3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cxnSp>
        <p:nvCxnSpPr>
          <p:cNvPr id="266" name="Google Shape;266;p30"/>
          <p:cNvCxnSpPr/>
          <p:nvPr/>
        </p:nvCxnSpPr>
        <p:spPr>
          <a:xfrm>
            <a:off x="-204850" y="337975"/>
            <a:ext cx="9719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7" name="Google Shape;267;p30"/>
          <p:cNvSpPr/>
          <p:nvPr>
            <p:ph idx="6" type="pic"/>
          </p:nvPr>
        </p:nvSpPr>
        <p:spPr>
          <a:xfrm>
            <a:off x="6524625" y="-9525"/>
            <a:ext cx="2619300" cy="38103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4"/>
          <p:cNvPicPr preferRelativeResize="0"/>
          <p:nvPr/>
        </p:nvPicPr>
        <p:blipFill>
          <a:blip r:embed="rId2">
            <a:alphaModFix amt="9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  <p:cxnSp>
        <p:nvCxnSpPr>
          <p:cNvPr id="25" name="Google Shape;25;p4"/>
          <p:cNvCxnSpPr/>
          <p:nvPr/>
        </p:nvCxnSpPr>
        <p:spPr>
          <a:xfrm>
            <a:off x="-204850" y="337975"/>
            <a:ext cx="9719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6" name="Google Shape;26;p4"/>
          <p:cNvGrpSpPr/>
          <p:nvPr/>
        </p:nvGrpSpPr>
        <p:grpSpPr>
          <a:xfrm flipH="1">
            <a:off x="7942323" y="4053332"/>
            <a:ext cx="2846988" cy="1101324"/>
            <a:chOff x="7009527" y="2610382"/>
            <a:chExt cx="2188139" cy="846456"/>
          </a:xfrm>
        </p:grpSpPr>
        <p:sp>
          <p:nvSpPr>
            <p:cNvPr id="27" name="Google Shape;27;p4"/>
            <p:cNvSpPr/>
            <p:nvPr/>
          </p:nvSpPr>
          <p:spPr>
            <a:xfrm>
              <a:off x="7009527" y="2610382"/>
              <a:ext cx="2188139" cy="846456"/>
            </a:xfrm>
            <a:custGeom>
              <a:rect b="b" l="l" r="r" t="t"/>
              <a:pathLst>
                <a:path extrusionOk="0" h="846456" w="2188139">
                  <a:moveTo>
                    <a:pt x="130607" y="846346"/>
                  </a:moveTo>
                  <a:cubicBezTo>
                    <a:pt x="242857" y="846346"/>
                    <a:pt x="258608" y="846124"/>
                    <a:pt x="260272" y="844571"/>
                  </a:cubicBezTo>
                  <a:cubicBezTo>
                    <a:pt x="261603" y="843129"/>
                    <a:pt x="261714" y="842242"/>
                    <a:pt x="260715" y="840689"/>
                  </a:cubicBezTo>
                  <a:cubicBezTo>
                    <a:pt x="259495" y="838914"/>
                    <a:pt x="255835" y="838692"/>
                    <a:pt x="220784" y="838360"/>
                  </a:cubicBezTo>
                  <a:cubicBezTo>
                    <a:pt x="199599" y="838249"/>
                    <a:pt x="182295" y="837916"/>
                    <a:pt x="182295" y="837694"/>
                  </a:cubicBezTo>
                  <a:cubicBezTo>
                    <a:pt x="182295" y="837472"/>
                    <a:pt x="189283" y="830373"/>
                    <a:pt x="197713" y="821944"/>
                  </a:cubicBezTo>
                  <a:cubicBezTo>
                    <a:pt x="206254" y="813625"/>
                    <a:pt x="215682" y="803642"/>
                    <a:pt x="218566" y="799760"/>
                  </a:cubicBezTo>
                  <a:cubicBezTo>
                    <a:pt x="221672" y="795878"/>
                    <a:pt x="228881" y="787115"/>
                    <a:pt x="234760" y="780238"/>
                  </a:cubicBezTo>
                  <a:cubicBezTo>
                    <a:pt x="250732" y="761825"/>
                    <a:pt x="257166" y="753174"/>
                    <a:pt x="270809" y="733097"/>
                  </a:cubicBezTo>
                  <a:cubicBezTo>
                    <a:pt x="287669" y="707918"/>
                    <a:pt x="298317" y="696938"/>
                    <a:pt x="308632" y="694054"/>
                  </a:cubicBezTo>
                  <a:cubicBezTo>
                    <a:pt x="311738" y="693277"/>
                    <a:pt x="312182" y="693388"/>
                    <a:pt x="312182" y="695274"/>
                  </a:cubicBezTo>
                  <a:cubicBezTo>
                    <a:pt x="312182" y="696494"/>
                    <a:pt x="312736" y="697825"/>
                    <a:pt x="313402" y="698269"/>
                  </a:cubicBezTo>
                  <a:cubicBezTo>
                    <a:pt x="315399" y="699489"/>
                    <a:pt x="314733" y="711468"/>
                    <a:pt x="312182" y="721451"/>
                  </a:cubicBezTo>
                  <a:cubicBezTo>
                    <a:pt x="307190" y="740973"/>
                    <a:pt x="302975" y="747184"/>
                    <a:pt x="278573" y="771364"/>
                  </a:cubicBezTo>
                  <a:cubicBezTo>
                    <a:pt x="269922" y="779905"/>
                    <a:pt x="259939" y="790775"/>
                    <a:pt x="256168" y="795434"/>
                  </a:cubicBezTo>
                  <a:cubicBezTo>
                    <a:pt x="252507" y="800314"/>
                    <a:pt x="247294" y="805639"/>
                    <a:pt x="244854" y="807191"/>
                  </a:cubicBezTo>
                  <a:cubicBezTo>
                    <a:pt x="241304" y="809632"/>
                    <a:pt x="240417" y="811073"/>
                    <a:pt x="240639" y="813292"/>
                  </a:cubicBezTo>
                  <a:cubicBezTo>
                    <a:pt x="241304" y="820724"/>
                    <a:pt x="251287" y="815178"/>
                    <a:pt x="262268" y="801202"/>
                  </a:cubicBezTo>
                  <a:cubicBezTo>
                    <a:pt x="265928" y="796432"/>
                    <a:pt x="277908" y="783455"/>
                    <a:pt x="288667" y="772474"/>
                  </a:cubicBezTo>
                  <a:cubicBezTo>
                    <a:pt x="306414" y="754394"/>
                    <a:pt x="308743" y="751510"/>
                    <a:pt x="313069" y="742414"/>
                  </a:cubicBezTo>
                  <a:cubicBezTo>
                    <a:pt x="318726" y="730657"/>
                    <a:pt x="321610" y="720452"/>
                    <a:pt x="322497" y="707918"/>
                  </a:cubicBezTo>
                  <a:cubicBezTo>
                    <a:pt x="323052" y="700598"/>
                    <a:pt x="322830" y="698269"/>
                    <a:pt x="321166" y="695828"/>
                  </a:cubicBezTo>
                  <a:cubicBezTo>
                    <a:pt x="320057" y="694165"/>
                    <a:pt x="319281" y="692501"/>
                    <a:pt x="319281" y="692168"/>
                  </a:cubicBezTo>
                  <a:cubicBezTo>
                    <a:pt x="319281" y="691059"/>
                    <a:pt x="330040" y="692833"/>
                    <a:pt x="334477" y="694608"/>
                  </a:cubicBezTo>
                  <a:cubicBezTo>
                    <a:pt x="340688" y="697159"/>
                    <a:pt x="352778" y="707697"/>
                    <a:pt x="366865" y="722671"/>
                  </a:cubicBezTo>
                  <a:cubicBezTo>
                    <a:pt x="383947" y="740973"/>
                    <a:pt x="425541" y="778907"/>
                    <a:pt x="438962" y="788446"/>
                  </a:cubicBezTo>
                  <a:cubicBezTo>
                    <a:pt x="442068" y="790553"/>
                    <a:pt x="448280" y="796987"/>
                    <a:pt x="452605" y="802533"/>
                  </a:cubicBezTo>
                  <a:cubicBezTo>
                    <a:pt x="460037" y="811961"/>
                    <a:pt x="474124" y="826491"/>
                    <a:pt x="483219" y="834034"/>
                  </a:cubicBezTo>
                  <a:lnTo>
                    <a:pt x="487323" y="837361"/>
                  </a:lnTo>
                  <a:lnTo>
                    <a:pt x="437632" y="837916"/>
                  </a:lnTo>
                  <a:cubicBezTo>
                    <a:pt x="397923" y="838360"/>
                    <a:pt x="387718" y="838914"/>
                    <a:pt x="386165" y="840134"/>
                  </a:cubicBezTo>
                  <a:cubicBezTo>
                    <a:pt x="384945" y="840911"/>
                    <a:pt x="384168" y="842020"/>
                    <a:pt x="384168" y="842464"/>
                  </a:cubicBezTo>
                  <a:cubicBezTo>
                    <a:pt x="384279" y="846235"/>
                    <a:pt x="381285" y="846235"/>
                    <a:pt x="731679" y="846124"/>
                  </a:cubicBezTo>
                  <a:cubicBezTo>
                    <a:pt x="921683" y="846124"/>
                    <a:pt x="1078745" y="845791"/>
                    <a:pt x="1080741" y="845458"/>
                  </a:cubicBezTo>
                  <a:cubicBezTo>
                    <a:pt x="1084956" y="844682"/>
                    <a:pt x="1087064" y="842353"/>
                    <a:pt x="1086509" y="839580"/>
                  </a:cubicBezTo>
                  <a:cubicBezTo>
                    <a:pt x="1086176" y="837694"/>
                    <a:pt x="1080409" y="837583"/>
                    <a:pt x="1004762" y="837805"/>
                  </a:cubicBezTo>
                  <a:lnTo>
                    <a:pt x="923458" y="838027"/>
                  </a:lnTo>
                  <a:lnTo>
                    <a:pt x="928449" y="832259"/>
                  </a:lnTo>
                  <a:cubicBezTo>
                    <a:pt x="931000" y="828931"/>
                    <a:pt x="939430" y="820613"/>
                    <a:pt x="946973" y="813625"/>
                  </a:cubicBezTo>
                  <a:cubicBezTo>
                    <a:pt x="958619" y="802533"/>
                    <a:pt x="980359" y="778574"/>
                    <a:pt x="983243" y="773583"/>
                  </a:cubicBezTo>
                  <a:cubicBezTo>
                    <a:pt x="984574" y="771143"/>
                    <a:pt x="982910" y="768259"/>
                    <a:pt x="980027" y="768259"/>
                  </a:cubicBezTo>
                  <a:cubicBezTo>
                    <a:pt x="978141" y="768259"/>
                    <a:pt x="974591" y="771697"/>
                    <a:pt x="967714" y="779794"/>
                  </a:cubicBezTo>
                  <a:cubicBezTo>
                    <a:pt x="962391" y="786338"/>
                    <a:pt x="947306" y="801867"/>
                    <a:pt x="934328" y="814623"/>
                  </a:cubicBezTo>
                  <a:lnTo>
                    <a:pt x="910591" y="837916"/>
                  </a:lnTo>
                  <a:lnTo>
                    <a:pt x="886300" y="837916"/>
                  </a:lnTo>
                  <a:lnTo>
                    <a:pt x="871215" y="822498"/>
                  </a:lnTo>
                  <a:cubicBezTo>
                    <a:pt x="862785" y="813957"/>
                    <a:pt x="851360" y="802976"/>
                    <a:pt x="845703" y="798096"/>
                  </a:cubicBezTo>
                  <a:cubicBezTo>
                    <a:pt x="839936" y="793105"/>
                    <a:pt x="835277" y="788890"/>
                    <a:pt x="835388" y="788557"/>
                  </a:cubicBezTo>
                  <a:cubicBezTo>
                    <a:pt x="835388" y="788113"/>
                    <a:pt x="841267" y="783011"/>
                    <a:pt x="848476" y="777243"/>
                  </a:cubicBezTo>
                  <a:cubicBezTo>
                    <a:pt x="863894" y="764709"/>
                    <a:pt x="917912" y="711468"/>
                    <a:pt x="928116" y="698712"/>
                  </a:cubicBezTo>
                  <a:cubicBezTo>
                    <a:pt x="931999" y="693832"/>
                    <a:pt x="939874" y="683295"/>
                    <a:pt x="945753" y="675086"/>
                  </a:cubicBezTo>
                  <a:cubicBezTo>
                    <a:pt x="967714" y="644251"/>
                    <a:pt x="976589" y="634712"/>
                    <a:pt x="987680" y="629721"/>
                  </a:cubicBezTo>
                  <a:cubicBezTo>
                    <a:pt x="989898" y="628722"/>
                    <a:pt x="1004318" y="622733"/>
                    <a:pt x="1019514" y="616521"/>
                  </a:cubicBezTo>
                  <a:cubicBezTo>
                    <a:pt x="1069538" y="596001"/>
                    <a:pt x="1074752" y="592563"/>
                    <a:pt x="1100707" y="563502"/>
                  </a:cubicBezTo>
                  <a:cubicBezTo>
                    <a:pt x="1108804" y="554406"/>
                    <a:pt x="1121893" y="540209"/>
                    <a:pt x="1129546" y="532001"/>
                  </a:cubicBezTo>
                  <a:cubicBezTo>
                    <a:pt x="1147626" y="512701"/>
                    <a:pt x="1155501" y="503051"/>
                    <a:pt x="1163487" y="490073"/>
                  </a:cubicBezTo>
                  <a:cubicBezTo>
                    <a:pt x="1183675" y="457352"/>
                    <a:pt x="1189775" y="449588"/>
                    <a:pt x="1203973" y="438607"/>
                  </a:cubicBezTo>
                  <a:cubicBezTo>
                    <a:pt x="1216506" y="428957"/>
                    <a:pt x="1240465" y="413761"/>
                    <a:pt x="1265089" y="400007"/>
                  </a:cubicBezTo>
                  <a:cubicBezTo>
                    <a:pt x="1292043" y="384922"/>
                    <a:pt x="1299807" y="379708"/>
                    <a:pt x="1308902" y="370613"/>
                  </a:cubicBezTo>
                  <a:cubicBezTo>
                    <a:pt x="1319883" y="359521"/>
                    <a:pt x="1326206" y="349317"/>
                    <a:pt x="1344397" y="313822"/>
                  </a:cubicBezTo>
                  <a:cubicBezTo>
                    <a:pt x="1378560" y="246938"/>
                    <a:pt x="1391204" y="227527"/>
                    <a:pt x="1403628" y="222314"/>
                  </a:cubicBezTo>
                  <a:cubicBezTo>
                    <a:pt x="1407066" y="220761"/>
                    <a:pt x="1407288" y="220872"/>
                    <a:pt x="1409950" y="224865"/>
                  </a:cubicBezTo>
                  <a:cubicBezTo>
                    <a:pt x="1415274" y="232519"/>
                    <a:pt x="1426587" y="257697"/>
                    <a:pt x="1429693" y="268235"/>
                  </a:cubicBezTo>
                  <a:cubicBezTo>
                    <a:pt x="1439121" y="301067"/>
                    <a:pt x="1436348" y="310384"/>
                    <a:pt x="1407177" y="342994"/>
                  </a:cubicBezTo>
                  <a:cubicBezTo>
                    <a:pt x="1381776" y="371279"/>
                    <a:pt x="1373125" y="385033"/>
                    <a:pt x="1370906" y="400229"/>
                  </a:cubicBezTo>
                  <a:cubicBezTo>
                    <a:pt x="1369797" y="407660"/>
                    <a:pt x="1370130" y="411099"/>
                    <a:pt x="1372348" y="424187"/>
                  </a:cubicBezTo>
                  <a:cubicBezTo>
                    <a:pt x="1379114" y="463120"/>
                    <a:pt x="1379669" y="471993"/>
                    <a:pt x="1376674" y="487633"/>
                  </a:cubicBezTo>
                  <a:cubicBezTo>
                    <a:pt x="1372459" y="509595"/>
                    <a:pt x="1363585" y="525789"/>
                    <a:pt x="1346393" y="542871"/>
                  </a:cubicBezTo>
                  <a:cubicBezTo>
                    <a:pt x="1335412" y="553852"/>
                    <a:pt x="1331752" y="556514"/>
                    <a:pt x="1315114" y="566386"/>
                  </a:cubicBezTo>
                  <a:cubicBezTo>
                    <a:pt x="1282171" y="585907"/>
                    <a:pt x="1252445" y="608313"/>
                    <a:pt x="1231259" y="629610"/>
                  </a:cubicBezTo>
                  <a:cubicBezTo>
                    <a:pt x="1224160" y="636819"/>
                    <a:pt x="1210628" y="650906"/>
                    <a:pt x="1201310" y="660778"/>
                  </a:cubicBezTo>
                  <a:cubicBezTo>
                    <a:pt x="1187890" y="675086"/>
                    <a:pt x="1179460" y="682740"/>
                    <a:pt x="1159938" y="697936"/>
                  </a:cubicBezTo>
                  <a:cubicBezTo>
                    <a:pt x="1146627" y="708473"/>
                    <a:pt x="1133095" y="719454"/>
                    <a:pt x="1130211" y="722449"/>
                  </a:cubicBezTo>
                  <a:cubicBezTo>
                    <a:pt x="1119342" y="733208"/>
                    <a:pt x="1116013" y="741194"/>
                    <a:pt x="1122558" y="741194"/>
                  </a:cubicBezTo>
                  <a:cubicBezTo>
                    <a:pt x="1124332" y="741194"/>
                    <a:pt x="1127549" y="738643"/>
                    <a:pt x="1131876" y="733541"/>
                  </a:cubicBezTo>
                  <a:cubicBezTo>
                    <a:pt x="1135646" y="729437"/>
                    <a:pt x="1148291" y="718456"/>
                    <a:pt x="1160160" y="709139"/>
                  </a:cubicBezTo>
                  <a:cubicBezTo>
                    <a:pt x="1189553" y="685957"/>
                    <a:pt x="1197095" y="679301"/>
                    <a:pt x="1214843" y="659669"/>
                  </a:cubicBezTo>
                  <a:cubicBezTo>
                    <a:pt x="1223273" y="650352"/>
                    <a:pt x="1234254" y="638705"/>
                    <a:pt x="1239245" y="633603"/>
                  </a:cubicBezTo>
                  <a:cubicBezTo>
                    <a:pt x="1256881" y="616299"/>
                    <a:pt x="1288826" y="592008"/>
                    <a:pt x="1312674" y="578032"/>
                  </a:cubicBezTo>
                  <a:cubicBezTo>
                    <a:pt x="1340625" y="561505"/>
                    <a:pt x="1349609" y="554517"/>
                    <a:pt x="1361256" y="540098"/>
                  </a:cubicBezTo>
                  <a:cubicBezTo>
                    <a:pt x="1373790" y="524347"/>
                    <a:pt x="1382775" y="503938"/>
                    <a:pt x="1386102" y="483307"/>
                  </a:cubicBezTo>
                  <a:lnTo>
                    <a:pt x="1386768" y="478538"/>
                  </a:lnTo>
                  <a:lnTo>
                    <a:pt x="1399191" y="491515"/>
                  </a:lnTo>
                  <a:cubicBezTo>
                    <a:pt x="1412834" y="505935"/>
                    <a:pt x="1420487" y="515917"/>
                    <a:pt x="1432688" y="536659"/>
                  </a:cubicBezTo>
                  <a:cubicBezTo>
                    <a:pt x="1442893" y="553852"/>
                    <a:pt x="1451988" y="572264"/>
                    <a:pt x="1459863" y="592119"/>
                  </a:cubicBezTo>
                  <a:cubicBezTo>
                    <a:pt x="1471621" y="621845"/>
                    <a:pt x="1476391" y="628279"/>
                    <a:pt x="1500460" y="646691"/>
                  </a:cubicBezTo>
                  <a:cubicBezTo>
                    <a:pt x="1533292" y="671870"/>
                    <a:pt x="1548821" y="687066"/>
                    <a:pt x="1562797" y="707808"/>
                  </a:cubicBezTo>
                  <a:cubicBezTo>
                    <a:pt x="1567123" y="714130"/>
                    <a:pt x="1575553" y="725333"/>
                    <a:pt x="1581542" y="732432"/>
                  </a:cubicBezTo>
                  <a:cubicBezTo>
                    <a:pt x="1587531" y="739641"/>
                    <a:pt x="1595518" y="750290"/>
                    <a:pt x="1599067" y="755836"/>
                  </a:cubicBezTo>
                  <a:cubicBezTo>
                    <a:pt x="1614707" y="780682"/>
                    <a:pt x="1640662" y="811295"/>
                    <a:pt x="1662291" y="830706"/>
                  </a:cubicBezTo>
                  <a:lnTo>
                    <a:pt x="1670610" y="838027"/>
                  </a:lnTo>
                  <a:lnTo>
                    <a:pt x="1537396" y="838027"/>
                  </a:lnTo>
                  <a:cubicBezTo>
                    <a:pt x="1445888" y="838027"/>
                    <a:pt x="1403517" y="838360"/>
                    <a:pt x="1401964" y="839247"/>
                  </a:cubicBezTo>
                  <a:cubicBezTo>
                    <a:pt x="1399302" y="840689"/>
                    <a:pt x="1398858" y="843129"/>
                    <a:pt x="1401298" y="845015"/>
                  </a:cubicBezTo>
                  <a:cubicBezTo>
                    <a:pt x="1402518" y="846013"/>
                    <a:pt x="1455427" y="846346"/>
                    <a:pt x="1604946" y="846457"/>
                  </a:cubicBezTo>
                  <a:cubicBezTo>
                    <a:pt x="1716087" y="846457"/>
                    <a:pt x="1807595" y="846124"/>
                    <a:pt x="1808150" y="845791"/>
                  </a:cubicBezTo>
                  <a:cubicBezTo>
                    <a:pt x="1810146" y="844571"/>
                    <a:pt x="1809481" y="840578"/>
                    <a:pt x="1807041" y="839247"/>
                  </a:cubicBezTo>
                  <a:cubicBezTo>
                    <a:pt x="1805488" y="838582"/>
                    <a:pt x="1783526" y="838027"/>
                    <a:pt x="1744039" y="838027"/>
                  </a:cubicBezTo>
                  <a:lnTo>
                    <a:pt x="1683255" y="838027"/>
                  </a:lnTo>
                  <a:lnTo>
                    <a:pt x="1678596" y="833590"/>
                  </a:lnTo>
                  <a:cubicBezTo>
                    <a:pt x="1676156" y="831261"/>
                    <a:pt x="1669834" y="825604"/>
                    <a:pt x="1664620" y="820945"/>
                  </a:cubicBezTo>
                  <a:cubicBezTo>
                    <a:pt x="1649979" y="807968"/>
                    <a:pt x="1622582" y="775801"/>
                    <a:pt x="1610270" y="757056"/>
                  </a:cubicBezTo>
                  <a:cubicBezTo>
                    <a:pt x="1604280" y="747960"/>
                    <a:pt x="1594298" y="734428"/>
                    <a:pt x="1588197" y="726997"/>
                  </a:cubicBezTo>
                  <a:cubicBezTo>
                    <a:pt x="1582096" y="719565"/>
                    <a:pt x="1573888" y="709028"/>
                    <a:pt x="1570117" y="703482"/>
                  </a:cubicBezTo>
                  <a:cubicBezTo>
                    <a:pt x="1566346" y="697936"/>
                    <a:pt x="1561355" y="691059"/>
                    <a:pt x="1559136" y="688175"/>
                  </a:cubicBezTo>
                  <a:cubicBezTo>
                    <a:pt x="1550152" y="676861"/>
                    <a:pt x="1529743" y="658559"/>
                    <a:pt x="1505118" y="639592"/>
                  </a:cubicBezTo>
                  <a:cubicBezTo>
                    <a:pt x="1481715" y="621734"/>
                    <a:pt x="1479829" y="619183"/>
                    <a:pt x="1467961" y="590122"/>
                  </a:cubicBezTo>
                  <a:cubicBezTo>
                    <a:pt x="1449326" y="544756"/>
                    <a:pt x="1429916" y="512146"/>
                    <a:pt x="1407288" y="488742"/>
                  </a:cubicBezTo>
                  <a:cubicBezTo>
                    <a:pt x="1387877" y="468666"/>
                    <a:pt x="1386879" y="467113"/>
                    <a:pt x="1385880" y="457352"/>
                  </a:cubicBezTo>
                  <a:cubicBezTo>
                    <a:pt x="1385437" y="452693"/>
                    <a:pt x="1383662" y="442156"/>
                    <a:pt x="1381998" y="433726"/>
                  </a:cubicBezTo>
                  <a:cubicBezTo>
                    <a:pt x="1380223" y="424409"/>
                    <a:pt x="1378892" y="414093"/>
                    <a:pt x="1378892" y="407771"/>
                  </a:cubicBezTo>
                  <a:cubicBezTo>
                    <a:pt x="1378781" y="398565"/>
                    <a:pt x="1379225" y="396235"/>
                    <a:pt x="1382109" y="390135"/>
                  </a:cubicBezTo>
                  <a:cubicBezTo>
                    <a:pt x="1386546" y="380374"/>
                    <a:pt x="1393312" y="371389"/>
                    <a:pt x="1411170" y="351091"/>
                  </a:cubicBezTo>
                  <a:cubicBezTo>
                    <a:pt x="1438678" y="319812"/>
                    <a:pt x="1442782" y="311826"/>
                    <a:pt x="1441673" y="290418"/>
                  </a:cubicBezTo>
                  <a:cubicBezTo>
                    <a:pt x="1440674" y="272006"/>
                    <a:pt x="1432133" y="245940"/>
                    <a:pt x="1420931" y="227860"/>
                  </a:cubicBezTo>
                  <a:cubicBezTo>
                    <a:pt x="1418934" y="224532"/>
                    <a:pt x="1417825" y="221870"/>
                    <a:pt x="1418713" y="221870"/>
                  </a:cubicBezTo>
                  <a:cubicBezTo>
                    <a:pt x="1421818" y="221870"/>
                    <a:pt x="1437790" y="230633"/>
                    <a:pt x="1446442" y="236955"/>
                  </a:cubicBezTo>
                  <a:cubicBezTo>
                    <a:pt x="1457201" y="244942"/>
                    <a:pt x="1466408" y="254813"/>
                    <a:pt x="1476723" y="269566"/>
                  </a:cubicBezTo>
                  <a:cubicBezTo>
                    <a:pt x="1504121" y="308720"/>
                    <a:pt x="1508224" y="313933"/>
                    <a:pt x="1531961" y="339334"/>
                  </a:cubicBezTo>
                  <a:cubicBezTo>
                    <a:pt x="1539171" y="347098"/>
                    <a:pt x="1551483" y="361296"/>
                    <a:pt x="1559247" y="370835"/>
                  </a:cubicBezTo>
                  <a:cubicBezTo>
                    <a:pt x="1566901" y="380374"/>
                    <a:pt x="1575774" y="390135"/>
                    <a:pt x="1578991" y="392353"/>
                  </a:cubicBezTo>
                  <a:cubicBezTo>
                    <a:pt x="1585091" y="397012"/>
                    <a:pt x="1599511" y="411653"/>
                    <a:pt x="1606721" y="420860"/>
                  </a:cubicBezTo>
                  <a:cubicBezTo>
                    <a:pt x="1617591" y="434503"/>
                    <a:pt x="1620364" y="436610"/>
                    <a:pt x="1622804" y="432173"/>
                  </a:cubicBezTo>
                  <a:cubicBezTo>
                    <a:pt x="1623802" y="430288"/>
                    <a:pt x="1622915" y="428513"/>
                    <a:pt x="1617813" y="421747"/>
                  </a:cubicBezTo>
                  <a:cubicBezTo>
                    <a:pt x="1614485" y="417421"/>
                    <a:pt x="1608828" y="410433"/>
                    <a:pt x="1605390" y="406551"/>
                  </a:cubicBezTo>
                  <a:lnTo>
                    <a:pt x="1599178" y="399230"/>
                  </a:lnTo>
                  <a:lnTo>
                    <a:pt x="1603393" y="398565"/>
                  </a:lnTo>
                  <a:cubicBezTo>
                    <a:pt x="1611379" y="397012"/>
                    <a:pt x="1617258" y="389913"/>
                    <a:pt x="1627019" y="369615"/>
                  </a:cubicBezTo>
                  <a:cubicBezTo>
                    <a:pt x="1646540" y="329351"/>
                    <a:pt x="1653972" y="317594"/>
                    <a:pt x="1660183" y="317594"/>
                  </a:cubicBezTo>
                  <a:cubicBezTo>
                    <a:pt x="1662069" y="317594"/>
                    <a:pt x="1670610" y="326578"/>
                    <a:pt x="1676932" y="335230"/>
                  </a:cubicBezTo>
                  <a:cubicBezTo>
                    <a:pt x="1688135" y="350648"/>
                    <a:pt x="1692572" y="373275"/>
                    <a:pt x="1688246" y="393795"/>
                  </a:cubicBezTo>
                  <a:cubicBezTo>
                    <a:pt x="1687026" y="399452"/>
                    <a:pt x="1683144" y="408769"/>
                    <a:pt x="1675934" y="423300"/>
                  </a:cubicBezTo>
                  <a:cubicBezTo>
                    <a:pt x="1664177" y="447147"/>
                    <a:pt x="1662846" y="450808"/>
                    <a:pt x="1662846" y="461678"/>
                  </a:cubicBezTo>
                  <a:cubicBezTo>
                    <a:pt x="1662846" y="474988"/>
                    <a:pt x="1669612" y="495286"/>
                    <a:pt x="1678596" y="509262"/>
                  </a:cubicBezTo>
                  <a:cubicBezTo>
                    <a:pt x="1681147" y="513366"/>
                    <a:pt x="1694901" y="528340"/>
                    <a:pt x="1709987" y="543758"/>
                  </a:cubicBezTo>
                  <a:cubicBezTo>
                    <a:pt x="1750472" y="584798"/>
                    <a:pt x="1755685" y="591453"/>
                    <a:pt x="1771990" y="623065"/>
                  </a:cubicBezTo>
                  <a:cubicBezTo>
                    <a:pt x="1786632" y="651793"/>
                    <a:pt x="1811810" y="682851"/>
                    <a:pt x="1855291" y="726109"/>
                  </a:cubicBezTo>
                  <a:cubicBezTo>
                    <a:pt x="1871374" y="742082"/>
                    <a:pt x="1888566" y="759496"/>
                    <a:pt x="1893780" y="764931"/>
                  </a:cubicBezTo>
                  <a:cubicBezTo>
                    <a:pt x="1907423" y="779351"/>
                    <a:pt x="1916296" y="786560"/>
                    <a:pt x="1920178" y="786117"/>
                  </a:cubicBezTo>
                  <a:cubicBezTo>
                    <a:pt x="1922286" y="785895"/>
                    <a:pt x="1923395" y="784896"/>
                    <a:pt x="1923617" y="783233"/>
                  </a:cubicBezTo>
                  <a:cubicBezTo>
                    <a:pt x="1923839" y="781347"/>
                    <a:pt x="1921510" y="778574"/>
                    <a:pt x="1913967" y="772252"/>
                  </a:cubicBezTo>
                  <a:cubicBezTo>
                    <a:pt x="1908421" y="767593"/>
                    <a:pt x="1897994" y="757278"/>
                    <a:pt x="1890896" y="749292"/>
                  </a:cubicBezTo>
                  <a:cubicBezTo>
                    <a:pt x="1883797" y="741305"/>
                    <a:pt x="1871817" y="729326"/>
                    <a:pt x="1864053" y="722449"/>
                  </a:cubicBezTo>
                  <a:cubicBezTo>
                    <a:pt x="1848968" y="709028"/>
                    <a:pt x="1835991" y="694941"/>
                    <a:pt x="1814139" y="668875"/>
                  </a:cubicBezTo>
                  <a:cubicBezTo>
                    <a:pt x="1794285" y="645138"/>
                    <a:pt x="1788628" y="636819"/>
                    <a:pt x="1777536" y="615412"/>
                  </a:cubicBezTo>
                  <a:cubicBezTo>
                    <a:pt x="1764004" y="589124"/>
                    <a:pt x="1754354" y="576812"/>
                    <a:pt x="1718416" y="540098"/>
                  </a:cubicBezTo>
                  <a:cubicBezTo>
                    <a:pt x="1686139" y="507155"/>
                    <a:pt x="1683144" y="503051"/>
                    <a:pt x="1676045" y="484860"/>
                  </a:cubicBezTo>
                  <a:cubicBezTo>
                    <a:pt x="1672274" y="475099"/>
                    <a:pt x="1671941" y="472770"/>
                    <a:pt x="1671830" y="462122"/>
                  </a:cubicBezTo>
                  <a:lnTo>
                    <a:pt x="1671830" y="450142"/>
                  </a:lnTo>
                  <a:lnTo>
                    <a:pt x="1682811" y="428402"/>
                  </a:lnTo>
                  <a:cubicBezTo>
                    <a:pt x="1688690" y="416423"/>
                    <a:pt x="1694569" y="403223"/>
                    <a:pt x="1695678" y="399008"/>
                  </a:cubicBezTo>
                  <a:cubicBezTo>
                    <a:pt x="1698007" y="389802"/>
                    <a:pt x="1698229" y="368506"/>
                    <a:pt x="1696011" y="358301"/>
                  </a:cubicBezTo>
                  <a:cubicBezTo>
                    <a:pt x="1694236" y="349871"/>
                    <a:pt x="1688912" y="337670"/>
                    <a:pt x="1684697" y="332124"/>
                  </a:cubicBezTo>
                  <a:cubicBezTo>
                    <a:pt x="1683033" y="329906"/>
                    <a:pt x="1681813" y="327909"/>
                    <a:pt x="1682035" y="327687"/>
                  </a:cubicBezTo>
                  <a:cubicBezTo>
                    <a:pt x="1683144" y="326689"/>
                    <a:pt x="1708212" y="348984"/>
                    <a:pt x="1719748" y="360852"/>
                  </a:cubicBezTo>
                  <a:cubicBezTo>
                    <a:pt x="1732170" y="373719"/>
                    <a:pt x="1774542" y="425296"/>
                    <a:pt x="1797058" y="454912"/>
                  </a:cubicBezTo>
                  <a:cubicBezTo>
                    <a:pt x="1814916" y="478205"/>
                    <a:pt x="1827783" y="499834"/>
                    <a:pt x="1846639" y="537768"/>
                  </a:cubicBezTo>
                  <a:cubicBezTo>
                    <a:pt x="1862833" y="570379"/>
                    <a:pt x="1870375" y="583356"/>
                    <a:pt x="1878140" y="592673"/>
                  </a:cubicBezTo>
                  <a:cubicBezTo>
                    <a:pt x="1880136" y="594892"/>
                    <a:pt x="1895665" y="610864"/>
                    <a:pt x="1912636" y="628057"/>
                  </a:cubicBezTo>
                  <a:cubicBezTo>
                    <a:pt x="1952567" y="668542"/>
                    <a:pt x="1962438" y="680632"/>
                    <a:pt x="2008359" y="743746"/>
                  </a:cubicBezTo>
                  <a:cubicBezTo>
                    <a:pt x="2039306" y="786338"/>
                    <a:pt x="2050398" y="798651"/>
                    <a:pt x="2076797" y="819947"/>
                  </a:cubicBezTo>
                  <a:cubicBezTo>
                    <a:pt x="2085892" y="827157"/>
                    <a:pt x="2094321" y="834256"/>
                    <a:pt x="2095541" y="835698"/>
                  </a:cubicBezTo>
                  <a:lnTo>
                    <a:pt x="2097649" y="838138"/>
                  </a:lnTo>
                  <a:lnTo>
                    <a:pt x="2039195" y="838471"/>
                  </a:lnTo>
                  <a:cubicBezTo>
                    <a:pt x="1997046" y="838692"/>
                    <a:pt x="1980297" y="839136"/>
                    <a:pt x="1979187" y="840134"/>
                  </a:cubicBezTo>
                  <a:cubicBezTo>
                    <a:pt x="1978522" y="840911"/>
                    <a:pt x="1978189" y="842574"/>
                    <a:pt x="1978744" y="844016"/>
                  </a:cubicBezTo>
                  <a:lnTo>
                    <a:pt x="1979409" y="846457"/>
                  </a:lnTo>
                  <a:lnTo>
                    <a:pt x="2081455" y="846457"/>
                  </a:lnTo>
                  <a:cubicBezTo>
                    <a:pt x="2180506" y="846457"/>
                    <a:pt x="2183390" y="846346"/>
                    <a:pt x="2186052" y="844238"/>
                  </a:cubicBezTo>
                  <a:cubicBezTo>
                    <a:pt x="2188271" y="842353"/>
                    <a:pt x="2188603" y="841576"/>
                    <a:pt x="2187605" y="839913"/>
                  </a:cubicBezTo>
                  <a:cubicBezTo>
                    <a:pt x="2186495" y="838027"/>
                    <a:pt x="2183390" y="837916"/>
                    <a:pt x="2149116" y="838138"/>
                  </a:cubicBezTo>
                  <a:lnTo>
                    <a:pt x="2111847" y="838360"/>
                  </a:lnTo>
                  <a:lnTo>
                    <a:pt x="2102529" y="829930"/>
                  </a:lnTo>
                  <a:cubicBezTo>
                    <a:pt x="2097428" y="825160"/>
                    <a:pt x="2088887" y="817840"/>
                    <a:pt x="2083230" y="813625"/>
                  </a:cubicBezTo>
                  <a:cubicBezTo>
                    <a:pt x="2057275" y="793548"/>
                    <a:pt x="2049067" y="784453"/>
                    <a:pt x="2015347" y="738421"/>
                  </a:cubicBezTo>
                  <a:cubicBezTo>
                    <a:pt x="1964324" y="668986"/>
                    <a:pt x="1956560" y="659558"/>
                    <a:pt x="1918404" y="621512"/>
                  </a:cubicBezTo>
                  <a:cubicBezTo>
                    <a:pt x="1878029" y="581249"/>
                    <a:pt x="1877031" y="579918"/>
                    <a:pt x="1857065" y="538878"/>
                  </a:cubicBezTo>
                  <a:cubicBezTo>
                    <a:pt x="1837322" y="498170"/>
                    <a:pt x="1819907" y="469220"/>
                    <a:pt x="1799720" y="443709"/>
                  </a:cubicBezTo>
                  <a:cubicBezTo>
                    <a:pt x="1759345" y="392575"/>
                    <a:pt x="1730395" y="357968"/>
                    <a:pt x="1718860" y="346876"/>
                  </a:cubicBezTo>
                  <a:cubicBezTo>
                    <a:pt x="1700447" y="329351"/>
                    <a:pt x="1678707" y="312824"/>
                    <a:pt x="1669834" y="309718"/>
                  </a:cubicBezTo>
                  <a:cubicBezTo>
                    <a:pt x="1663067" y="307389"/>
                    <a:pt x="1659296" y="307611"/>
                    <a:pt x="1653528" y="310717"/>
                  </a:cubicBezTo>
                  <a:cubicBezTo>
                    <a:pt x="1645986" y="314821"/>
                    <a:pt x="1639109" y="325136"/>
                    <a:pt x="1624468" y="354863"/>
                  </a:cubicBezTo>
                  <a:cubicBezTo>
                    <a:pt x="1616703" y="370724"/>
                    <a:pt x="1609494" y="383813"/>
                    <a:pt x="1607386" y="385920"/>
                  </a:cubicBezTo>
                  <a:cubicBezTo>
                    <a:pt x="1602506" y="390800"/>
                    <a:pt x="1597181" y="391577"/>
                    <a:pt x="1590748" y="388804"/>
                  </a:cubicBezTo>
                  <a:cubicBezTo>
                    <a:pt x="1583095" y="385365"/>
                    <a:pt x="1579101" y="381483"/>
                    <a:pt x="1563684" y="362627"/>
                  </a:cubicBezTo>
                  <a:cubicBezTo>
                    <a:pt x="1556031" y="353199"/>
                    <a:pt x="1543275" y="338446"/>
                    <a:pt x="1535399" y="330017"/>
                  </a:cubicBezTo>
                  <a:cubicBezTo>
                    <a:pt x="1516765" y="310051"/>
                    <a:pt x="1506560" y="297517"/>
                    <a:pt x="1491365" y="275112"/>
                  </a:cubicBezTo>
                  <a:cubicBezTo>
                    <a:pt x="1468182" y="241392"/>
                    <a:pt x="1450990" y="225531"/>
                    <a:pt x="1425589" y="214882"/>
                  </a:cubicBezTo>
                  <a:cubicBezTo>
                    <a:pt x="1407842" y="207562"/>
                    <a:pt x="1391981" y="214439"/>
                    <a:pt x="1377561" y="235513"/>
                  </a:cubicBezTo>
                  <a:cubicBezTo>
                    <a:pt x="1370462" y="246162"/>
                    <a:pt x="1352272" y="278994"/>
                    <a:pt x="1335301" y="312602"/>
                  </a:cubicBezTo>
                  <a:lnTo>
                    <a:pt x="1320105" y="342329"/>
                  </a:lnTo>
                  <a:lnTo>
                    <a:pt x="1315336" y="337670"/>
                  </a:lnTo>
                  <a:cubicBezTo>
                    <a:pt x="1312674" y="335230"/>
                    <a:pt x="1304244" y="328797"/>
                    <a:pt x="1296701" y="323472"/>
                  </a:cubicBezTo>
                  <a:cubicBezTo>
                    <a:pt x="1274406" y="307833"/>
                    <a:pt x="1266310" y="299514"/>
                    <a:pt x="1247231" y="271451"/>
                  </a:cubicBezTo>
                  <a:cubicBezTo>
                    <a:pt x="1234697" y="253261"/>
                    <a:pt x="1224160" y="240505"/>
                    <a:pt x="1211071" y="227416"/>
                  </a:cubicBezTo>
                  <a:cubicBezTo>
                    <a:pt x="1196874" y="213330"/>
                    <a:pt x="1183342" y="203458"/>
                    <a:pt x="1162489" y="192144"/>
                  </a:cubicBezTo>
                  <a:cubicBezTo>
                    <a:pt x="1153837" y="187374"/>
                    <a:pt x="1143522" y="181052"/>
                    <a:pt x="1139418" y="177946"/>
                  </a:cubicBezTo>
                  <a:cubicBezTo>
                    <a:pt x="1129768" y="170737"/>
                    <a:pt x="1069317" y="109620"/>
                    <a:pt x="1059113" y="96753"/>
                  </a:cubicBezTo>
                  <a:cubicBezTo>
                    <a:pt x="1054786" y="91207"/>
                    <a:pt x="1045469" y="78674"/>
                    <a:pt x="1038592" y="69024"/>
                  </a:cubicBezTo>
                  <a:cubicBezTo>
                    <a:pt x="1013413" y="33640"/>
                    <a:pt x="994335" y="10347"/>
                    <a:pt x="984574" y="3248"/>
                  </a:cubicBezTo>
                  <a:cubicBezTo>
                    <a:pt x="979139" y="-634"/>
                    <a:pt x="973150" y="-1077"/>
                    <a:pt x="967936" y="2139"/>
                  </a:cubicBezTo>
                  <a:cubicBezTo>
                    <a:pt x="966051" y="3359"/>
                    <a:pt x="953739" y="14673"/>
                    <a:pt x="940761" y="27318"/>
                  </a:cubicBezTo>
                  <a:cubicBezTo>
                    <a:pt x="917246" y="50056"/>
                    <a:pt x="903159" y="62036"/>
                    <a:pt x="882862" y="76566"/>
                  </a:cubicBezTo>
                  <a:cubicBezTo>
                    <a:pt x="865114" y="89322"/>
                    <a:pt x="855021" y="98306"/>
                    <a:pt x="838494" y="115832"/>
                  </a:cubicBezTo>
                  <a:cubicBezTo>
                    <a:pt x="822633" y="132691"/>
                    <a:pt x="807104" y="149107"/>
                    <a:pt x="779596" y="177392"/>
                  </a:cubicBezTo>
                  <a:cubicBezTo>
                    <a:pt x="771498" y="185822"/>
                    <a:pt x="755082" y="201461"/>
                    <a:pt x="742993" y="212442"/>
                  </a:cubicBezTo>
                  <a:cubicBezTo>
                    <a:pt x="723471" y="230078"/>
                    <a:pt x="700732" y="253261"/>
                    <a:pt x="697515" y="258917"/>
                  </a:cubicBezTo>
                  <a:cubicBezTo>
                    <a:pt x="696406" y="260692"/>
                    <a:pt x="694077" y="256699"/>
                    <a:pt x="683650" y="235846"/>
                  </a:cubicBezTo>
                  <a:cubicBezTo>
                    <a:pt x="669231" y="206896"/>
                    <a:pt x="664683" y="199354"/>
                    <a:pt x="654812" y="188816"/>
                  </a:cubicBezTo>
                  <a:cubicBezTo>
                    <a:pt x="644274" y="177392"/>
                    <a:pt x="639837" y="174508"/>
                    <a:pt x="632628" y="174508"/>
                  </a:cubicBezTo>
                  <a:cubicBezTo>
                    <a:pt x="624641" y="174508"/>
                    <a:pt x="618319" y="178279"/>
                    <a:pt x="602346" y="192477"/>
                  </a:cubicBezTo>
                  <a:cubicBezTo>
                    <a:pt x="580496" y="211888"/>
                    <a:pt x="570402" y="219874"/>
                    <a:pt x="546887" y="236512"/>
                  </a:cubicBezTo>
                  <a:cubicBezTo>
                    <a:pt x="487323" y="278661"/>
                    <a:pt x="486769" y="279326"/>
                    <a:pt x="469022" y="312602"/>
                  </a:cubicBezTo>
                  <a:cubicBezTo>
                    <a:pt x="447503" y="352644"/>
                    <a:pt x="428869" y="375272"/>
                    <a:pt x="386498" y="412208"/>
                  </a:cubicBezTo>
                  <a:cubicBezTo>
                    <a:pt x="366311" y="429955"/>
                    <a:pt x="354553" y="438607"/>
                    <a:pt x="336473" y="449588"/>
                  </a:cubicBezTo>
                  <a:cubicBezTo>
                    <a:pt x="312847" y="463896"/>
                    <a:pt x="285672" y="488077"/>
                    <a:pt x="272695" y="506267"/>
                  </a:cubicBezTo>
                  <a:cubicBezTo>
                    <a:pt x="265707" y="516028"/>
                    <a:pt x="244854" y="550413"/>
                    <a:pt x="229325" y="577588"/>
                  </a:cubicBezTo>
                  <a:cubicBezTo>
                    <a:pt x="211245" y="609090"/>
                    <a:pt x="198490" y="627058"/>
                    <a:pt x="171314" y="658670"/>
                  </a:cubicBezTo>
                  <a:cubicBezTo>
                    <a:pt x="161553" y="669984"/>
                    <a:pt x="157893" y="675641"/>
                    <a:pt x="147134" y="696272"/>
                  </a:cubicBezTo>
                  <a:cubicBezTo>
                    <a:pt x="141810" y="706477"/>
                    <a:pt x="133823" y="720785"/>
                    <a:pt x="129276" y="728217"/>
                  </a:cubicBezTo>
                  <a:cubicBezTo>
                    <a:pt x="124617" y="735648"/>
                    <a:pt x="114635" y="752619"/>
                    <a:pt x="106981" y="766040"/>
                  </a:cubicBezTo>
                  <a:cubicBezTo>
                    <a:pt x="91674" y="792661"/>
                    <a:pt x="89123" y="796654"/>
                    <a:pt x="71709" y="821167"/>
                  </a:cubicBezTo>
                  <a:lnTo>
                    <a:pt x="59729" y="838027"/>
                  </a:lnTo>
                  <a:lnTo>
                    <a:pt x="32887" y="838027"/>
                  </a:lnTo>
                  <a:cubicBezTo>
                    <a:pt x="18135" y="838027"/>
                    <a:pt x="4825" y="838471"/>
                    <a:pt x="3161" y="839247"/>
                  </a:cubicBezTo>
                  <a:cubicBezTo>
                    <a:pt x="55" y="840356"/>
                    <a:pt x="-1054" y="844349"/>
                    <a:pt x="1164" y="845791"/>
                  </a:cubicBezTo>
                  <a:cubicBezTo>
                    <a:pt x="1830" y="846124"/>
                    <a:pt x="59841" y="846346"/>
                    <a:pt x="130274" y="846346"/>
                  </a:cubicBezTo>
                  <a:close/>
                  <a:moveTo>
                    <a:pt x="550104" y="837916"/>
                  </a:moveTo>
                  <a:lnTo>
                    <a:pt x="525812" y="837916"/>
                  </a:lnTo>
                  <a:cubicBezTo>
                    <a:pt x="525812" y="837916"/>
                    <a:pt x="501410" y="838027"/>
                    <a:pt x="501410" y="838027"/>
                  </a:cubicBezTo>
                  <a:lnTo>
                    <a:pt x="495088" y="832925"/>
                  </a:lnTo>
                  <a:cubicBezTo>
                    <a:pt x="481999" y="822720"/>
                    <a:pt x="470020" y="811073"/>
                    <a:pt x="460370" y="798983"/>
                  </a:cubicBezTo>
                  <a:cubicBezTo>
                    <a:pt x="454935" y="792106"/>
                    <a:pt x="447836" y="784675"/>
                    <a:pt x="444508" y="782456"/>
                  </a:cubicBezTo>
                  <a:cubicBezTo>
                    <a:pt x="438851" y="778463"/>
                    <a:pt x="437299" y="776578"/>
                    <a:pt x="439850" y="776578"/>
                  </a:cubicBezTo>
                  <a:cubicBezTo>
                    <a:pt x="441958" y="776578"/>
                    <a:pt x="454491" y="766262"/>
                    <a:pt x="458041" y="761604"/>
                  </a:cubicBezTo>
                  <a:cubicBezTo>
                    <a:pt x="471018" y="744522"/>
                    <a:pt x="498637" y="710913"/>
                    <a:pt x="503296" y="706809"/>
                  </a:cubicBezTo>
                  <a:cubicBezTo>
                    <a:pt x="506402" y="704147"/>
                    <a:pt x="515829" y="697270"/>
                    <a:pt x="524148" y="691502"/>
                  </a:cubicBezTo>
                  <a:cubicBezTo>
                    <a:pt x="553986" y="671315"/>
                    <a:pt x="564634" y="661222"/>
                    <a:pt x="583712" y="635488"/>
                  </a:cubicBezTo>
                  <a:cubicBezTo>
                    <a:pt x="588592" y="628944"/>
                    <a:pt x="594915" y="621069"/>
                    <a:pt x="597910" y="617852"/>
                  </a:cubicBezTo>
                  <a:cubicBezTo>
                    <a:pt x="604565" y="610864"/>
                    <a:pt x="615768" y="605096"/>
                    <a:pt x="615768" y="608757"/>
                  </a:cubicBezTo>
                  <a:cubicBezTo>
                    <a:pt x="615768" y="609311"/>
                    <a:pt x="614991" y="610421"/>
                    <a:pt x="613882" y="611308"/>
                  </a:cubicBezTo>
                  <a:cubicBezTo>
                    <a:pt x="607005" y="616965"/>
                    <a:pt x="605119" y="633270"/>
                    <a:pt x="609778" y="647800"/>
                  </a:cubicBezTo>
                  <a:cubicBezTo>
                    <a:pt x="614880" y="663995"/>
                    <a:pt x="623976" y="678858"/>
                    <a:pt x="642499" y="701152"/>
                  </a:cubicBezTo>
                  <a:cubicBezTo>
                    <a:pt x="652815" y="713686"/>
                    <a:pt x="658361" y="723004"/>
                    <a:pt x="658361" y="727773"/>
                  </a:cubicBezTo>
                  <a:cubicBezTo>
                    <a:pt x="658361" y="738200"/>
                    <a:pt x="648378" y="744744"/>
                    <a:pt x="611220" y="758941"/>
                  </a:cubicBezTo>
                  <a:cubicBezTo>
                    <a:pt x="589591" y="767260"/>
                    <a:pt x="580385" y="772141"/>
                    <a:pt x="573841" y="779129"/>
                  </a:cubicBezTo>
                  <a:cubicBezTo>
                    <a:pt x="567185" y="786006"/>
                    <a:pt x="565522" y="789555"/>
                    <a:pt x="560974" y="807635"/>
                  </a:cubicBezTo>
                  <a:cubicBezTo>
                    <a:pt x="558755" y="816287"/>
                    <a:pt x="555428" y="826491"/>
                    <a:pt x="553653" y="830595"/>
                  </a:cubicBezTo>
                  <a:lnTo>
                    <a:pt x="550325" y="837916"/>
                  </a:lnTo>
                  <a:close/>
                  <a:moveTo>
                    <a:pt x="863007" y="825826"/>
                  </a:moveTo>
                  <a:lnTo>
                    <a:pt x="874764" y="837361"/>
                  </a:lnTo>
                  <a:lnTo>
                    <a:pt x="717814" y="837694"/>
                  </a:lnTo>
                  <a:cubicBezTo>
                    <a:pt x="631518" y="837805"/>
                    <a:pt x="560641" y="837694"/>
                    <a:pt x="560308" y="837472"/>
                  </a:cubicBezTo>
                  <a:cubicBezTo>
                    <a:pt x="560086" y="837140"/>
                    <a:pt x="561085" y="833590"/>
                    <a:pt x="562749" y="829486"/>
                  </a:cubicBezTo>
                  <a:cubicBezTo>
                    <a:pt x="564412" y="825382"/>
                    <a:pt x="567074" y="816509"/>
                    <a:pt x="568849" y="809742"/>
                  </a:cubicBezTo>
                  <a:cubicBezTo>
                    <a:pt x="572842" y="793548"/>
                    <a:pt x="575061" y="788779"/>
                    <a:pt x="581050" y="783455"/>
                  </a:cubicBezTo>
                  <a:cubicBezTo>
                    <a:pt x="587261" y="777798"/>
                    <a:pt x="593917" y="774470"/>
                    <a:pt x="615879" y="766151"/>
                  </a:cubicBezTo>
                  <a:cubicBezTo>
                    <a:pt x="656475" y="750733"/>
                    <a:pt x="667567" y="741860"/>
                    <a:pt x="665904" y="726220"/>
                  </a:cubicBezTo>
                  <a:cubicBezTo>
                    <a:pt x="665127" y="718123"/>
                    <a:pt x="660690" y="710581"/>
                    <a:pt x="647491" y="694941"/>
                  </a:cubicBezTo>
                  <a:cubicBezTo>
                    <a:pt x="634180" y="678969"/>
                    <a:pt x="628413" y="670539"/>
                    <a:pt x="622534" y="658227"/>
                  </a:cubicBezTo>
                  <a:cubicBezTo>
                    <a:pt x="613328" y="638927"/>
                    <a:pt x="612218" y="627058"/>
                    <a:pt x="618874" y="617741"/>
                  </a:cubicBezTo>
                  <a:cubicBezTo>
                    <a:pt x="620870" y="614746"/>
                    <a:pt x="622534" y="611973"/>
                    <a:pt x="622534" y="611419"/>
                  </a:cubicBezTo>
                  <a:cubicBezTo>
                    <a:pt x="622534" y="609533"/>
                    <a:pt x="623310" y="609977"/>
                    <a:pt x="631186" y="615190"/>
                  </a:cubicBezTo>
                  <a:cubicBezTo>
                    <a:pt x="635179" y="617852"/>
                    <a:pt x="645162" y="626726"/>
                    <a:pt x="653259" y="634934"/>
                  </a:cubicBezTo>
                  <a:cubicBezTo>
                    <a:pt x="665238" y="646913"/>
                    <a:pt x="671005" y="654012"/>
                    <a:pt x="682763" y="671093"/>
                  </a:cubicBezTo>
                  <a:cubicBezTo>
                    <a:pt x="708275" y="708030"/>
                    <a:pt x="732788" y="730102"/>
                    <a:pt x="783921" y="762047"/>
                  </a:cubicBezTo>
                  <a:cubicBezTo>
                    <a:pt x="797343" y="770477"/>
                    <a:pt x="811208" y="779572"/>
                    <a:pt x="814535" y="782124"/>
                  </a:cubicBezTo>
                  <a:cubicBezTo>
                    <a:pt x="822633" y="788335"/>
                    <a:pt x="848144" y="811628"/>
                    <a:pt x="862785" y="826048"/>
                  </a:cubicBezTo>
                  <a:close/>
                  <a:moveTo>
                    <a:pt x="704281" y="264020"/>
                  </a:moveTo>
                  <a:cubicBezTo>
                    <a:pt x="707276" y="258030"/>
                    <a:pt x="733453" y="231520"/>
                    <a:pt x="757966" y="209558"/>
                  </a:cubicBezTo>
                  <a:cubicBezTo>
                    <a:pt x="767173" y="201239"/>
                    <a:pt x="790577" y="177946"/>
                    <a:pt x="809877" y="157648"/>
                  </a:cubicBezTo>
                  <a:cubicBezTo>
                    <a:pt x="861454" y="103520"/>
                    <a:pt x="864671" y="100525"/>
                    <a:pt x="885301" y="85218"/>
                  </a:cubicBezTo>
                  <a:cubicBezTo>
                    <a:pt x="914141" y="63810"/>
                    <a:pt x="926675" y="53606"/>
                    <a:pt x="940761" y="39186"/>
                  </a:cubicBezTo>
                  <a:cubicBezTo>
                    <a:pt x="960172" y="19443"/>
                    <a:pt x="972928" y="7907"/>
                    <a:pt x="974924" y="7907"/>
                  </a:cubicBezTo>
                  <a:cubicBezTo>
                    <a:pt x="976144" y="7907"/>
                    <a:pt x="976810" y="9016"/>
                    <a:pt x="976810" y="10902"/>
                  </a:cubicBezTo>
                  <a:cubicBezTo>
                    <a:pt x="976810" y="12455"/>
                    <a:pt x="978252" y="17446"/>
                    <a:pt x="979916" y="21772"/>
                  </a:cubicBezTo>
                  <a:cubicBezTo>
                    <a:pt x="994557" y="60483"/>
                    <a:pt x="998550" y="75790"/>
                    <a:pt x="997885" y="90653"/>
                  </a:cubicBezTo>
                  <a:cubicBezTo>
                    <a:pt x="997108" y="109287"/>
                    <a:pt x="989898" y="117606"/>
                    <a:pt x="952519" y="142674"/>
                  </a:cubicBezTo>
                  <a:cubicBezTo>
                    <a:pt x="918023" y="165967"/>
                    <a:pt x="913031" y="172400"/>
                    <a:pt x="906931" y="202792"/>
                  </a:cubicBezTo>
                  <a:cubicBezTo>
                    <a:pt x="901718" y="228636"/>
                    <a:pt x="896393" y="238176"/>
                    <a:pt x="880089" y="251375"/>
                  </a:cubicBezTo>
                  <a:cubicBezTo>
                    <a:pt x="870550" y="259139"/>
                    <a:pt x="865336" y="262023"/>
                    <a:pt x="841599" y="272560"/>
                  </a:cubicBezTo>
                  <a:cubicBezTo>
                    <a:pt x="823741" y="280436"/>
                    <a:pt x="813980" y="286093"/>
                    <a:pt x="799118" y="297074"/>
                  </a:cubicBezTo>
                  <a:cubicBezTo>
                    <a:pt x="790244" y="303618"/>
                    <a:pt x="788913" y="304949"/>
                    <a:pt x="789357" y="307722"/>
                  </a:cubicBezTo>
                  <a:cubicBezTo>
                    <a:pt x="789911" y="313268"/>
                    <a:pt x="793572" y="312048"/>
                    <a:pt x="806216" y="302620"/>
                  </a:cubicBezTo>
                  <a:cubicBezTo>
                    <a:pt x="819194" y="292970"/>
                    <a:pt x="830175" y="286869"/>
                    <a:pt x="853468" y="276665"/>
                  </a:cubicBezTo>
                  <a:cubicBezTo>
                    <a:pt x="872213" y="268346"/>
                    <a:pt x="882751" y="261579"/>
                    <a:pt x="893620" y="250709"/>
                  </a:cubicBezTo>
                  <a:cubicBezTo>
                    <a:pt x="906043" y="238286"/>
                    <a:pt x="910813" y="228193"/>
                    <a:pt x="914917" y="205787"/>
                  </a:cubicBezTo>
                  <a:cubicBezTo>
                    <a:pt x="918466" y="185822"/>
                    <a:pt x="922349" y="177059"/>
                    <a:pt x="931777" y="168407"/>
                  </a:cubicBezTo>
                  <a:cubicBezTo>
                    <a:pt x="938876" y="161752"/>
                    <a:pt x="953184" y="151658"/>
                    <a:pt x="954072" y="152435"/>
                  </a:cubicBezTo>
                  <a:cubicBezTo>
                    <a:pt x="954405" y="152879"/>
                    <a:pt x="956179" y="158646"/>
                    <a:pt x="958065" y="165301"/>
                  </a:cubicBezTo>
                  <a:cubicBezTo>
                    <a:pt x="969045" y="205898"/>
                    <a:pt x="979361" y="221648"/>
                    <a:pt x="1025837" y="269011"/>
                  </a:cubicBezTo>
                  <a:cubicBezTo>
                    <a:pt x="1050349" y="294079"/>
                    <a:pt x="1057670" y="302176"/>
                    <a:pt x="1068651" y="317372"/>
                  </a:cubicBezTo>
                  <a:cubicBezTo>
                    <a:pt x="1084402" y="339223"/>
                    <a:pt x="1098267" y="355861"/>
                    <a:pt x="1111244" y="368728"/>
                  </a:cubicBezTo>
                  <a:cubicBezTo>
                    <a:pt x="1119342" y="376603"/>
                    <a:pt x="1121116" y="377934"/>
                    <a:pt x="1122891" y="376825"/>
                  </a:cubicBezTo>
                  <a:cubicBezTo>
                    <a:pt x="1124000" y="376159"/>
                    <a:pt x="1124998" y="374717"/>
                    <a:pt x="1125220" y="373608"/>
                  </a:cubicBezTo>
                  <a:cubicBezTo>
                    <a:pt x="1125442" y="372388"/>
                    <a:pt x="1119896" y="365733"/>
                    <a:pt x="1111799" y="357192"/>
                  </a:cubicBezTo>
                  <a:cubicBezTo>
                    <a:pt x="1103924" y="348762"/>
                    <a:pt x="1089948" y="331791"/>
                    <a:pt x="1079078" y="317261"/>
                  </a:cubicBezTo>
                  <a:cubicBezTo>
                    <a:pt x="1062329" y="294744"/>
                    <a:pt x="1056894" y="288533"/>
                    <a:pt x="1031050" y="262356"/>
                  </a:cubicBezTo>
                  <a:cubicBezTo>
                    <a:pt x="1000103" y="231077"/>
                    <a:pt x="986904" y="214882"/>
                    <a:pt x="978585" y="198577"/>
                  </a:cubicBezTo>
                  <a:cubicBezTo>
                    <a:pt x="973816" y="189038"/>
                    <a:pt x="967493" y="171180"/>
                    <a:pt x="964941" y="160199"/>
                  </a:cubicBezTo>
                  <a:cubicBezTo>
                    <a:pt x="964165" y="156650"/>
                    <a:pt x="962724" y="152324"/>
                    <a:pt x="961836" y="150660"/>
                  </a:cubicBezTo>
                  <a:cubicBezTo>
                    <a:pt x="960283" y="147443"/>
                    <a:pt x="960394" y="147333"/>
                    <a:pt x="968159" y="142009"/>
                  </a:cubicBezTo>
                  <a:cubicBezTo>
                    <a:pt x="988346" y="128476"/>
                    <a:pt x="1000990" y="114833"/>
                    <a:pt x="1004429" y="103076"/>
                  </a:cubicBezTo>
                  <a:cubicBezTo>
                    <a:pt x="1009088" y="87769"/>
                    <a:pt x="1003431" y="58043"/>
                    <a:pt x="990231" y="26542"/>
                  </a:cubicBezTo>
                  <a:cubicBezTo>
                    <a:pt x="988013" y="21217"/>
                    <a:pt x="986349" y="16781"/>
                    <a:pt x="986571" y="16559"/>
                  </a:cubicBezTo>
                  <a:cubicBezTo>
                    <a:pt x="987680" y="15450"/>
                    <a:pt x="1008533" y="42181"/>
                    <a:pt x="1030495" y="72795"/>
                  </a:cubicBezTo>
                  <a:cubicBezTo>
                    <a:pt x="1039480" y="85329"/>
                    <a:pt x="1051015" y="100525"/>
                    <a:pt x="1056117" y="106736"/>
                  </a:cubicBezTo>
                  <a:cubicBezTo>
                    <a:pt x="1068984" y="122154"/>
                    <a:pt x="1119342" y="173177"/>
                    <a:pt x="1130434" y="182050"/>
                  </a:cubicBezTo>
                  <a:cubicBezTo>
                    <a:pt x="1135535" y="186154"/>
                    <a:pt x="1146738" y="193364"/>
                    <a:pt x="1155390" y="198134"/>
                  </a:cubicBezTo>
                  <a:cubicBezTo>
                    <a:pt x="1178572" y="210889"/>
                    <a:pt x="1190774" y="219763"/>
                    <a:pt x="1204749" y="233517"/>
                  </a:cubicBezTo>
                  <a:cubicBezTo>
                    <a:pt x="1217838" y="246494"/>
                    <a:pt x="1227266" y="258141"/>
                    <a:pt x="1240687" y="277774"/>
                  </a:cubicBezTo>
                  <a:cubicBezTo>
                    <a:pt x="1258212" y="303396"/>
                    <a:pt x="1268749" y="314599"/>
                    <a:pt x="1290601" y="330239"/>
                  </a:cubicBezTo>
                  <a:cubicBezTo>
                    <a:pt x="1298920" y="336117"/>
                    <a:pt x="1307571" y="342883"/>
                    <a:pt x="1310122" y="345102"/>
                  </a:cubicBezTo>
                  <a:lnTo>
                    <a:pt x="1314559" y="349317"/>
                  </a:lnTo>
                  <a:lnTo>
                    <a:pt x="1312119" y="353199"/>
                  </a:lnTo>
                  <a:cubicBezTo>
                    <a:pt x="1310788" y="355417"/>
                    <a:pt x="1305908" y="360852"/>
                    <a:pt x="1301138" y="365400"/>
                  </a:cubicBezTo>
                  <a:cubicBezTo>
                    <a:pt x="1292597" y="373386"/>
                    <a:pt x="1280285" y="381594"/>
                    <a:pt x="1254219" y="395903"/>
                  </a:cubicBezTo>
                  <a:cubicBezTo>
                    <a:pt x="1240798" y="403334"/>
                    <a:pt x="1217948" y="417532"/>
                    <a:pt x="1205858" y="425962"/>
                  </a:cubicBezTo>
                  <a:cubicBezTo>
                    <a:pt x="1189221" y="437386"/>
                    <a:pt x="1173581" y="455134"/>
                    <a:pt x="1161713" y="475765"/>
                  </a:cubicBezTo>
                  <a:cubicBezTo>
                    <a:pt x="1159938" y="478981"/>
                    <a:pt x="1158052" y="481421"/>
                    <a:pt x="1157498" y="481421"/>
                  </a:cubicBezTo>
                  <a:cubicBezTo>
                    <a:pt x="1156943" y="481421"/>
                    <a:pt x="1154503" y="478316"/>
                    <a:pt x="1152284" y="474544"/>
                  </a:cubicBezTo>
                  <a:cubicBezTo>
                    <a:pt x="1146738" y="465560"/>
                    <a:pt x="1142745" y="461345"/>
                    <a:pt x="1127771" y="448478"/>
                  </a:cubicBezTo>
                  <a:cubicBezTo>
                    <a:pt x="1111688" y="434835"/>
                    <a:pt x="1104146" y="426073"/>
                    <a:pt x="1094939" y="410544"/>
                  </a:cubicBezTo>
                  <a:cubicBezTo>
                    <a:pt x="1076526" y="379487"/>
                    <a:pt x="1062661" y="360963"/>
                    <a:pt x="1045580" y="343992"/>
                  </a:cubicBezTo>
                  <a:cubicBezTo>
                    <a:pt x="1031493" y="330017"/>
                    <a:pt x="1029608" y="328575"/>
                    <a:pt x="1026946" y="329573"/>
                  </a:cubicBezTo>
                  <a:cubicBezTo>
                    <a:pt x="1022953" y="331126"/>
                    <a:pt x="1025282" y="335673"/>
                    <a:pt x="1034377" y="343992"/>
                  </a:cubicBezTo>
                  <a:cubicBezTo>
                    <a:pt x="1039369" y="348429"/>
                    <a:pt x="1046800" y="356083"/>
                    <a:pt x="1050794" y="360741"/>
                  </a:cubicBezTo>
                  <a:cubicBezTo>
                    <a:pt x="1059334" y="370613"/>
                    <a:pt x="1078412" y="398787"/>
                    <a:pt x="1088395" y="415646"/>
                  </a:cubicBezTo>
                  <a:cubicBezTo>
                    <a:pt x="1097268" y="430731"/>
                    <a:pt x="1106475" y="441269"/>
                    <a:pt x="1123557" y="455910"/>
                  </a:cubicBezTo>
                  <a:cubicBezTo>
                    <a:pt x="1136312" y="466780"/>
                    <a:pt x="1144742" y="476541"/>
                    <a:pt x="1152062" y="489297"/>
                  </a:cubicBezTo>
                  <a:cubicBezTo>
                    <a:pt x="1153283" y="491182"/>
                    <a:pt x="1140970" y="507155"/>
                    <a:pt x="1126219" y="522683"/>
                  </a:cubicBezTo>
                  <a:cubicBezTo>
                    <a:pt x="1119120" y="530115"/>
                    <a:pt x="1107251" y="543203"/>
                    <a:pt x="1099598" y="551633"/>
                  </a:cubicBezTo>
                  <a:cubicBezTo>
                    <a:pt x="1082738" y="570601"/>
                    <a:pt x="1068984" y="583356"/>
                    <a:pt x="1060332" y="588680"/>
                  </a:cubicBezTo>
                  <a:cubicBezTo>
                    <a:pt x="1054453" y="592230"/>
                    <a:pt x="1026058" y="604985"/>
                    <a:pt x="1019736" y="606982"/>
                  </a:cubicBezTo>
                  <a:cubicBezTo>
                    <a:pt x="1017850" y="607537"/>
                    <a:pt x="1016741" y="606760"/>
                    <a:pt x="1014634" y="603322"/>
                  </a:cubicBezTo>
                  <a:cubicBezTo>
                    <a:pt x="1002100" y="582580"/>
                    <a:pt x="983354" y="564056"/>
                    <a:pt x="963499" y="552743"/>
                  </a:cubicBezTo>
                  <a:cubicBezTo>
                    <a:pt x="946196" y="542982"/>
                    <a:pt x="929448" y="530670"/>
                    <a:pt x="926120" y="525345"/>
                  </a:cubicBezTo>
                  <a:cubicBezTo>
                    <a:pt x="924567" y="522905"/>
                    <a:pt x="920685" y="515806"/>
                    <a:pt x="917579" y="509484"/>
                  </a:cubicBezTo>
                  <a:cubicBezTo>
                    <a:pt x="911257" y="496728"/>
                    <a:pt x="893177" y="472104"/>
                    <a:pt x="880532" y="458683"/>
                  </a:cubicBezTo>
                  <a:cubicBezTo>
                    <a:pt x="875652" y="453692"/>
                    <a:pt x="865891" y="445484"/>
                    <a:pt x="858570" y="440381"/>
                  </a:cubicBezTo>
                  <a:cubicBezTo>
                    <a:pt x="839603" y="427182"/>
                    <a:pt x="835277" y="423411"/>
                    <a:pt x="821967" y="408104"/>
                  </a:cubicBezTo>
                  <a:cubicBezTo>
                    <a:pt x="815311" y="400561"/>
                    <a:pt x="794348" y="378710"/>
                    <a:pt x="775048" y="359521"/>
                  </a:cubicBezTo>
                  <a:cubicBezTo>
                    <a:pt x="755970" y="340443"/>
                    <a:pt x="737779" y="321476"/>
                    <a:pt x="734784" y="317594"/>
                  </a:cubicBezTo>
                  <a:cubicBezTo>
                    <a:pt x="731790" y="313712"/>
                    <a:pt x="723249" y="301178"/>
                    <a:pt x="715484" y="289642"/>
                  </a:cubicBezTo>
                  <a:lnTo>
                    <a:pt x="701619" y="268900"/>
                  </a:lnTo>
                  <a:lnTo>
                    <a:pt x="704171" y="263798"/>
                  </a:lnTo>
                  <a:close/>
                  <a:moveTo>
                    <a:pt x="82468" y="820391"/>
                  </a:moveTo>
                  <a:cubicBezTo>
                    <a:pt x="89234" y="811073"/>
                    <a:pt x="99328" y="795323"/>
                    <a:pt x="105095" y="785562"/>
                  </a:cubicBezTo>
                  <a:cubicBezTo>
                    <a:pt x="110974" y="775801"/>
                    <a:pt x="122843" y="755836"/>
                    <a:pt x="131494" y="741194"/>
                  </a:cubicBezTo>
                  <a:cubicBezTo>
                    <a:pt x="140146" y="726553"/>
                    <a:pt x="151460" y="706588"/>
                    <a:pt x="156562" y="696938"/>
                  </a:cubicBezTo>
                  <a:cubicBezTo>
                    <a:pt x="162552" y="685291"/>
                    <a:pt x="168652" y="675752"/>
                    <a:pt x="174087" y="669208"/>
                  </a:cubicBezTo>
                  <a:cubicBezTo>
                    <a:pt x="214018" y="620514"/>
                    <a:pt x="218233" y="614525"/>
                    <a:pt x="236646" y="582469"/>
                  </a:cubicBezTo>
                  <a:cubicBezTo>
                    <a:pt x="261714" y="538545"/>
                    <a:pt x="280792" y="508818"/>
                    <a:pt x="291440" y="497061"/>
                  </a:cubicBezTo>
                  <a:cubicBezTo>
                    <a:pt x="302088" y="485414"/>
                    <a:pt x="325825" y="466336"/>
                    <a:pt x="340910" y="457241"/>
                  </a:cubicBezTo>
                  <a:cubicBezTo>
                    <a:pt x="358990" y="446482"/>
                    <a:pt x="372078" y="436499"/>
                    <a:pt x="398033" y="413761"/>
                  </a:cubicBezTo>
                  <a:cubicBezTo>
                    <a:pt x="436855" y="379819"/>
                    <a:pt x="456155" y="356083"/>
                    <a:pt x="477452" y="316041"/>
                  </a:cubicBezTo>
                  <a:cubicBezTo>
                    <a:pt x="482665" y="306169"/>
                    <a:pt x="488544" y="295743"/>
                    <a:pt x="490429" y="292970"/>
                  </a:cubicBezTo>
                  <a:cubicBezTo>
                    <a:pt x="496308" y="284318"/>
                    <a:pt x="506513" y="276221"/>
                    <a:pt x="549660" y="245385"/>
                  </a:cubicBezTo>
                  <a:cubicBezTo>
                    <a:pt x="577057" y="225753"/>
                    <a:pt x="582603" y="221427"/>
                    <a:pt x="605341" y="201461"/>
                  </a:cubicBezTo>
                  <a:cubicBezTo>
                    <a:pt x="619317" y="189260"/>
                    <a:pt x="626638" y="183825"/>
                    <a:pt x="629078" y="183825"/>
                  </a:cubicBezTo>
                  <a:cubicBezTo>
                    <a:pt x="630187" y="183825"/>
                    <a:pt x="630742" y="185267"/>
                    <a:pt x="630742" y="187929"/>
                  </a:cubicBezTo>
                  <a:cubicBezTo>
                    <a:pt x="630742" y="190258"/>
                    <a:pt x="629966" y="193808"/>
                    <a:pt x="628745" y="195915"/>
                  </a:cubicBezTo>
                  <a:cubicBezTo>
                    <a:pt x="626860" y="199797"/>
                    <a:pt x="602457" y="229635"/>
                    <a:pt x="585043" y="249378"/>
                  </a:cubicBezTo>
                  <a:cubicBezTo>
                    <a:pt x="566742" y="270231"/>
                    <a:pt x="564080" y="276221"/>
                    <a:pt x="564080" y="294744"/>
                  </a:cubicBezTo>
                  <a:cubicBezTo>
                    <a:pt x="564080" y="309608"/>
                    <a:pt x="566076" y="318703"/>
                    <a:pt x="574950" y="346100"/>
                  </a:cubicBezTo>
                  <a:cubicBezTo>
                    <a:pt x="582049" y="367840"/>
                    <a:pt x="583823" y="379487"/>
                    <a:pt x="581161" y="387362"/>
                  </a:cubicBezTo>
                  <a:cubicBezTo>
                    <a:pt x="578943" y="394350"/>
                    <a:pt x="570402" y="404665"/>
                    <a:pt x="550325" y="424964"/>
                  </a:cubicBezTo>
                  <a:cubicBezTo>
                    <a:pt x="529029" y="446482"/>
                    <a:pt x="520378" y="456686"/>
                    <a:pt x="512059" y="470329"/>
                  </a:cubicBezTo>
                  <a:cubicBezTo>
                    <a:pt x="491760" y="503384"/>
                    <a:pt x="466581" y="538323"/>
                    <a:pt x="452827" y="552410"/>
                  </a:cubicBezTo>
                  <a:cubicBezTo>
                    <a:pt x="443399" y="562060"/>
                    <a:pt x="442068" y="565498"/>
                    <a:pt x="447947" y="566275"/>
                  </a:cubicBezTo>
                  <a:cubicBezTo>
                    <a:pt x="453604" y="566940"/>
                    <a:pt x="468245" y="550080"/>
                    <a:pt x="495975" y="511148"/>
                  </a:cubicBezTo>
                  <a:cubicBezTo>
                    <a:pt x="499081" y="506933"/>
                    <a:pt x="506513" y="495286"/>
                    <a:pt x="512613" y="485636"/>
                  </a:cubicBezTo>
                  <a:cubicBezTo>
                    <a:pt x="518602" y="475875"/>
                    <a:pt x="525923" y="464783"/>
                    <a:pt x="528918" y="460790"/>
                  </a:cubicBezTo>
                  <a:cubicBezTo>
                    <a:pt x="534686" y="453137"/>
                    <a:pt x="558534" y="428291"/>
                    <a:pt x="560086" y="428291"/>
                  </a:cubicBezTo>
                  <a:cubicBezTo>
                    <a:pt x="560530" y="428291"/>
                    <a:pt x="561085" y="429289"/>
                    <a:pt x="561085" y="430288"/>
                  </a:cubicBezTo>
                  <a:cubicBezTo>
                    <a:pt x="561085" y="434946"/>
                    <a:pt x="569071" y="446038"/>
                    <a:pt x="580496" y="457352"/>
                  </a:cubicBezTo>
                  <a:cubicBezTo>
                    <a:pt x="590368" y="467113"/>
                    <a:pt x="596800" y="472104"/>
                    <a:pt x="618984" y="486635"/>
                  </a:cubicBezTo>
                  <a:cubicBezTo>
                    <a:pt x="642610" y="502274"/>
                    <a:pt x="647047" y="505713"/>
                    <a:pt x="659137" y="517914"/>
                  </a:cubicBezTo>
                  <a:cubicBezTo>
                    <a:pt x="669453" y="528229"/>
                    <a:pt x="675775" y="536105"/>
                    <a:pt x="684760" y="549304"/>
                  </a:cubicBezTo>
                  <a:cubicBezTo>
                    <a:pt x="699401" y="570933"/>
                    <a:pt x="708718" y="581803"/>
                    <a:pt x="723027" y="594226"/>
                  </a:cubicBezTo>
                  <a:cubicBezTo>
                    <a:pt x="744656" y="612861"/>
                    <a:pt x="755526" y="622400"/>
                    <a:pt x="762625" y="629388"/>
                  </a:cubicBezTo>
                  <a:cubicBezTo>
                    <a:pt x="770389" y="636930"/>
                    <a:pt x="774050" y="637928"/>
                    <a:pt x="774715" y="632494"/>
                  </a:cubicBezTo>
                  <a:cubicBezTo>
                    <a:pt x="775048" y="629055"/>
                    <a:pt x="766951" y="620736"/>
                    <a:pt x="744213" y="601325"/>
                  </a:cubicBezTo>
                  <a:cubicBezTo>
                    <a:pt x="715263" y="576479"/>
                    <a:pt x="708940" y="569935"/>
                    <a:pt x="695408" y="549970"/>
                  </a:cubicBezTo>
                  <a:cubicBezTo>
                    <a:pt x="673668" y="517581"/>
                    <a:pt x="658250" y="502052"/>
                    <a:pt x="629078" y="483307"/>
                  </a:cubicBezTo>
                  <a:cubicBezTo>
                    <a:pt x="602901" y="466447"/>
                    <a:pt x="597799" y="462787"/>
                    <a:pt x="589037" y="454357"/>
                  </a:cubicBezTo>
                  <a:cubicBezTo>
                    <a:pt x="573064" y="439272"/>
                    <a:pt x="566742" y="428735"/>
                    <a:pt x="568738" y="421081"/>
                  </a:cubicBezTo>
                  <a:cubicBezTo>
                    <a:pt x="569071" y="419528"/>
                    <a:pt x="573064" y="413872"/>
                    <a:pt x="577723" y="408436"/>
                  </a:cubicBezTo>
                  <a:cubicBezTo>
                    <a:pt x="587373" y="396790"/>
                    <a:pt x="590700" y="389026"/>
                    <a:pt x="590700" y="378488"/>
                  </a:cubicBezTo>
                  <a:cubicBezTo>
                    <a:pt x="590700" y="369393"/>
                    <a:pt x="588926" y="361850"/>
                    <a:pt x="581493" y="339334"/>
                  </a:cubicBezTo>
                  <a:cubicBezTo>
                    <a:pt x="567518" y="296963"/>
                    <a:pt x="568516" y="281434"/>
                    <a:pt x="586153" y="261358"/>
                  </a:cubicBezTo>
                  <a:cubicBezTo>
                    <a:pt x="590146" y="256699"/>
                    <a:pt x="597910" y="247493"/>
                    <a:pt x="603456" y="240727"/>
                  </a:cubicBezTo>
                  <a:cubicBezTo>
                    <a:pt x="609113" y="233850"/>
                    <a:pt x="617432" y="224089"/>
                    <a:pt x="621757" y="218875"/>
                  </a:cubicBezTo>
                  <a:cubicBezTo>
                    <a:pt x="633737" y="205011"/>
                    <a:pt x="637841" y="198577"/>
                    <a:pt x="638617" y="192033"/>
                  </a:cubicBezTo>
                  <a:cubicBezTo>
                    <a:pt x="639061" y="188816"/>
                    <a:pt x="639837" y="186376"/>
                    <a:pt x="640392" y="186376"/>
                  </a:cubicBezTo>
                  <a:cubicBezTo>
                    <a:pt x="641834" y="186376"/>
                    <a:pt x="655255" y="202349"/>
                    <a:pt x="659803" y="209336"/>
                  </a:cubicBezTo>
                  <a:cubicBezTo>
                    <a:pt x="661800" y="212664"/>
                    <a:pt x="669563" y="227194"/>
                    <a:pt x="676773" y="241614"/>
                  </a:cubicBezTo>
                  <a:cubicBezTo>
                    <a:pt x="686756" y="261468"/>
                    <a:pt x="694631" y="274668"/>
                    <a:pt x="708164" y="295188"/>
                  </a:cubicBezTo>
                  <a:cubicBezTo>
                    <a:pt x="718146" y="310162"/>
                    <a:pt x="728684" y="325136"/>
                    <a:pt x="731568" y="328464"/>
                  </a:cubicBezTo>
                  <a:cubicBezTo>
                    <a:pt x="734563" y="331902"/>
                    <a:pt x="749758" y="347320"/>
                    <a:pt x="765509" y="362960"/>
                  </a:cubicBezTo>
                  <a:cubicBezTo>
                    <a:pt x="781259" y="378599"/>
                    <a:pt x="801558" y="399563"/>
                    <a:pt x="810653" y="409657"/>
                  </a:cubicBezTo>
                  <a:cubicBezTo>
                    <a:pt x="829176" y="430177"/>
                    <a:pt x="835166" y="435501"/>
                    <a:pt x="852026" y="446925"/>
                  </a:cubicBezTo>
                  <a:cubicBezTo>
                    <a:pt x="866002" y="456354"/>
                    <a:pt x="874321" y="464229"/>
                    <a:pt x="886300" y="479314"/>
                  </a:cubicBezTo>
                  <a:cubicBezTo>
                    <a:pt x="898945" y="495397"/>
                    <a:pt x="905600" y="505269"/>
                    <a:pt x="912144" y="518469"/>
                  </a:cubicBezTo>
                  <a:cubicBezTo>
                    <a:pt x="915361" y="524791"/>
                    <a:pt x="919908" y="532333"/>
                    <a:pt x="922349" y="534885"/>
                  </a:cubicBezTo>
                  <a:cubicBezTo>
                    <a:pt x="927451" y="540431"/>
                    <a:pt x="944311" y="552521"/>
                    <a:pt x="956401" y="558954"/>
                  </a:cubicBezTo>
                  <a:cubicBezTo>
                    <a:pt x="972706" y="567828"/>
                    <a:pt x="986016" y="579252"/>
                    <a:pt x="996997" y="593783"/>
                  </a:cubicBezTo>
                  <a:cubicBezTo>
                    <a:pt x="1004429" y="603433"/>
                    <a:pt x="1009420" y="611419"/>
                    <a:pt x="1008755" y="612084"/>
                  </a:cubicBezTo>
                  <a:cubicBezTo>
                    <a:pt x="1008533" y="612306"/>
                    <a:pt x="1002654" y="614636"/>
                    <a:pt x="995555" y="617409"/>
                  </a:cubicBezTo>
                  <a:cubicBezTo>
                    <a:pt x="972928" y="626171"/>
                    <a:pt x="966606" y="631828"/>
                    <a:pt x="941981" y="666102"/>
                  </a:cubicBezTo>
                  <a:cubicBezTo>
                    <a:pt x="934994" y="675863"/>
                    <a:pt x="925787" y="688175"/>
                    <a:pt x="921683" y="693499"/>
                  </a:cubicBezTo>
                  <a:cubicBezTo>
                    <a:pt x="911478" y="706477"/>
                    <a:pt x="861787" y="755725"/>
                    <a:pt x="843818" y="770699"/>
                  </a:cubicBezTo>
                  <a:lnTo>
                    <a:pt x="829287" y="782789"/>
                  </a:lnTo>
                  <a:lnTo>
                    <a:pt x="821967" y="777132"/>
                  </a:lnTo>
                  <a:cubicBezTo>
                    <a:pt x="814314" y="771364"/>
                    <a:pt x="811430" y="769479"/>
                    <a:pt x="781038" y="750290"/>
                  </a:cubicBezTo>
                  <a:cubicBezTo>
                    <a:pt x="754306" y="733430"/>
                    <a:pt x="737557" y="720452"/>
                    <a:pt x="720254" y="703038"/>
                  </a:cubicBezTo>
                  <a:cubicBezTo>
                    <a:pt x="707720" y="690615"/>
                    <a:pt x="702063" y="683627"/>
                    <a:pt x="690195" y="666435"/>
                  </a:cubicBezTo>
                  <a:cubicBezTo>
                    <a:pt x="674444" y="644029"/>
                    <a:pt x="658028" y="625506"/>
                    <a:pt x="642278" y="612750"/>
                  </a:cubicBezTo>
                  <a:cubicBezTo>
                    <a:pt x="624087" y="598108"/>
                    <a:pt x="613106" y="596445"/>
                    <a:pt x="598798" y="605873"/>
                  </a:cubicBezTo>
                  <a:cubicBezTo>
                    <a:pt x="593252" y="609422"/>
                    <a:pt x="590257" y="612861"/>
                    <a:pt x="571178" y="637818"/>
                  </a:cubicBezTo>
                  <a:cubicBezTo>
                    <a:pt x="559088" y="653568"/>
                    <a:pt x="548551" y="663773"/>
                    <a:pt x="532356" y="675197"/>
                  </a:cubicBezTo>
                  <a:cubicBezTo>
                    <a:pt x="524703" y="680632"/>
                    <a:pt x="514276" y="687953"/>
                    <a:pt x="509286" y="691502"/>
                  </a:cubicBezTo>
                  <a:cubicBezTo>
                    <a:pt x="496641" y="700376"/>
                    <a:pt x="489542" y="707918"/>
                    <a:pt x="470242" y="732432"/>
                  </a:cubicBezTo>
                  <a:cubicBezTo>
                    <a:pt x="454380" y="752508"/>
                    <a:pt x="447170" y="760383"/>
                    <a:pt x="436855" y="769368"/>
                  </a:cubicBezTo>
                  <a:lnTo>
                    <a:pt x="432418" y="773250"/>
                  </a:lnTo>
                  <a:lnTo>
                    <a:pt x="426540" y="767482"/>
                  </a:lnTo>
                  <a:cubicBezTo>
                    <a:pt x="423212" y="764377"/>
                    <a:pt x="416890" y="758609"/>
                    <a:pt x="412231" y="754837"/>
                  </a:cubicBezTo>
                  <a:cubicBezTo>
                    <a:pt x="407794" y="751066"/>
                    <a:pt x="392044" y="735981"/>
                    <a:pt x="377402" y="721229"/>
                  </a:cubicBezTo>
                  <a:cubicBezTo>
                    <a:pt x="350449" y="694165"/>
                    <a:pt x="343017" y="688064"/>
                    <a:pt x="334366" y="685735"/>
                  </a:cubicBezTo>
                  <a:cubicBezTo>
                    <a:pt x="326047" y="683516"/>
                    <a:pt x="311627" y="684071"/>
                    <a:pt x="303530" y="687177"/>
                  </a:cubicBezTo>
                  <a:cubicBezTo>
                    <a:pt x="293325" y="690948"/>
                    <a:pt x="279572" y="705146"/>
                    <a:pt x="265152" y="726664"/>
                  </a:cubicBezTo>
                  <a:cubicBezTo>
                    <a:pt x="252174" y="746297"/>
                    <a:pt x="242192" y="759163"/>
                    <a:pt x="228771" y="774470"/>
                  </a:cubicBezTo>
                  <a:cubicBezTo>
                    <a:pt x="223335" y="780571"/>
                    <a:pt x="215793" y="789666"/>
                    <a:pt x="212022" y="794547"/>
                  </a:cubicBezTo>
                  <a:cubicBezTo>
                    <a:pt x="208251" y="799427"/>
                    <a:pt x="197159" y="811184"/>
                    <a:pt x="187176" y="820834"/>
                  </a:cubicBezTo>
                  <a:lnTo>
                    <a:pt x="169207" y="838138"/>
                  </a:lnTo>
                  <a:lnTo>
                    <a:pt x="119848" y="837916"/>
                  </a:lnTo>
                  <a:lnTo>
                    <a:pt x="70489" y="837583"/>
                  </a:lnTo>
                  <a:lnTo>
                    <a:pt x="82690" y="820613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4"/>
            <p:cNvSpPr/>
            <p:nvPr/>
          </p:nvSpPr>
          <p:spPr>
            <a:xfrm>
              <a:off x="7710348" y="3103844"/>
              <a:ext cx="171977" cy="181432"/>
            </a:xfrm>
            <a:custGeom>
              <a:rect b="b" l="l" r="r" t="t"/>
              <a:pathLst>
                <a:path extrusionOk="0" h="181432" w="171977">
                  <a:moveTo>
                    <a:pt x="121035" y="129826"/>
                  </a:moveTo>
                  <a:cubicBezTo>
                    <a:pt x="127690" y="136703"/>
                    <a:pt x="137451" y="148127"/>
                    <a:pt x="142886" y="155115"/>
                  </a:cubicBezTo>
                  <a:cubicBezTo>
                    <a:pt x="157970" y="174748"/>
                    <a:pt x="164958" y="181958"/>
                    <a:pt x="168619" y="181403"/>
                  </a:cubicBezTo>
                  <a:cubicBezTo>
                    <a:pt x="173832" y="180848"/>
                    <a:pt x="172945" y="177410"/>
                    <a:pt x="166179" y="170089"/>
                  </a:cubicBezTo>
                  <a:cubicBezTo>
                    <a:pt x="162629" y="166429"/>
                    <a:pt x="154532" y="156446"/>
                    <a:pt x="147877" y="148016"/>
                  </a:cubicBezTo>
                  <a:cubicBezTo>
                    <a:pt x="141222" y="139476"/>
                    <a:pt x="133236" y="129936"/>
                    <a:pt x="129797" y="126720"/>
                  </a:cubicBezTo>
                  <a:cubicBezTo>
                    <a:pt x="126359" y="123392"/>
                    <a:pt x="113381" y="109416"/>
                    <a:pt x="100847" y="95441"/>
                  </a:cubicBezTo>
                  <a:cubicBezTo>
                    <a:pt x="88424" y="81465"/>
                    <a:pt x="74226" y="66491"/>
                    <a:pt x="69457" y="62165"/>
                  </a:cubicBezTo>
                  <a:cubicBezTo>
                    <a:pt x="64577" y="57950"/>
                    <a:pt x="51156" y="44640"/>
                    <a:pt x="39509" y="32882"/>
                  </a:cubicBezTo>
                  <a:cubicBezTo>
                    <a:pt x="10781" y="3932"/>
                    <a:pt x="3460" y="-2168"/>
                    <a:pt x="798" y="605"/>
                  </a:cubicBezTo>
                  <a:cubicBezTo>
                    <a:pt x="-644" y="2047"/>
                    <a:pt x="21" y="6705"/>
                    <a:pt x="1575" y="7703"/>
                  </a:cubicBezTo>
                  <a:cubicBezTo>
                    <a:pt x="5456" y="9922"/>
                    <a:pt x="81214" y="85791"/>
                    <a:pt x="94525" y="100765"/>
                  </a:cubicBezTo>
                  <a:cubicBezTo>
                    <a:pt x="102511" y="109860"/>
                    <a:pt x="114490" y="122948"/>
                    <a:pt x="121146" y="129826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4"/>
            <p:cNvSpPr/>
            <p:nvPr/>
          </p:nvSpPr>
          <p:spPr>
            <a:xfrm>
              <a:off x="7157589" y="3147544"/>
              <a:ext cx="163833" cy="229912"/>
            </a:xfrm>
            <a:custGeom>
              <a:rect b="b" l="l" r="r" t="t"/>
              <a:pathLst>
                <a:path extrusionOk="0" h="229912" w="163833">
                  <a:moveTo>
                    <a:pt x="1734" y="229433"/>
                  </a:moveTo>
                  <a:cubicBezTo>
                    <a:pt x="5505" y="230875"/>
                    <a:pt x="5949" y="230431"/>
                    <a:pt x="18815" y="207915"/>
                  </a:cubicBezTo>
                  <a:cubicBezTo>
                    <a:pt x="24916" y="197155"/>
                    <a:pt x="39336" y="177966"/>
                    <a:pt x="48764" y="167762"/>
                  </a:cubicBezTo>
                  <a:cubicBezTo>
                    <a:pt x="52757" y="163547"/>
                    <a:pt x="63183" y="153786"/>
                    <a:pt x="71946" y="146244"/>
                  </a:cubicBezTo>
                  <a:cubicBezTo>
                    <a:pt x="89028" y="131491"/>
                    <a:pt x="97568" y="122618"/>
                    <a:pt x="105998" y="111415"/>
                  </a:cubicBezTo>
                  <a:cubicBezTo>
                    <a:pt x="114317" y="100101"/>
                    <a:pt x="118310" y="92670"/>
                    <a:pt x="133950" y="58506"/>
                  </a:cubicBezTo>
                  <a:cubicBezTo>
                    <a:pt x="150699" y="22347"/>
                    <a:pt x="152362" y="19241"/>
                    <a:pt x="159350" y="11366"/>
                  </a:cubicBezTo>
                  <a:cubicBezTo>
                    <a:pt x="162678" y="7594"/>
                    <a:pt x="164120" y="4821"/>
                    <a:pt x="163787" y="3047"/>
                  </a:cubicBezTo>
                  <a:cubicBezTo>
                    <a:pt x="163122" y="-1834"/>
                    <a:pt x="159461" y="-835"/>
                    <a:pt x="153250" y="5931"/>
                  </a:cubicBezTo>
                  <a:cubicBezTo>
                    <a:pt x="146373" y="13362"/>
                    <a:pt x="142490" y="20572"/>
                    <a:pt x="123967" y="60503"/>
                  </a:cubicBezTo>
                  <a:cubicBezTo>
                    <a:pt x="103780" y="103983"/>
                    <a:pt x="96570" y="113855"/>
                    <a:pt x="65845" y="140476"/>
                  </a:cubicBezTo>
                  <a:cubicBezTo>
                    <a:pt x="39779" y="162992"/>
                    <a:pt x="22476" y="183734"/>
                    <a:pt x="7724" y="209911"/>
                  </a:cubicBezTo>
                  <a:cubicBezTo>
                    <a:pt x="-263" y="224220"/>
                    <a:pt x="-1594" y="228102"/>
                    <a:pt x="1623" y="229433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4"/>
            <p:cNvSpPr/>
            <p:nvPr/>
          </p:nvSpPr>
          <p:spPr>
            <a:xfrm>
              <a:off x="7845997" y="3198160"/>
              <a:ext cx="41148" cy="46806"/>
            </a:xfrm>
            <a:custGeom>
              <a:rect b="b" l="l" r="r" t="t"/>
              <a:pathLst>
                <a:path extrusionOk="0" h="46806" w="41148">
                  <a:moveTo>
                    <a:pt x="21546" y="31294"/>
                  </a:moveTo>
                  <a:cubicBezTo>
                    <a:pt x="35965" y="47156"/>
                    <a:pt x="40180" y="49818"/>
                    <a:pt x="41067" y="43939"/>
                  </a:cubicBezTo>
                  <a:cubicBezTo>
                    <a:pt x="41511" y="41055"/>
                    <a:pt x="40735" y="40168"/>
                    <a:pt x="22988" y="20424"/>
                  </a:cubicBezTo>
                  <a:cubicBezTo>
                    <a:pt x="17220" y="14102"/>
                    <a:pt x="10675" y="6781"/>
                    <a:pt x="8568" y="4341"/>
                  </a:cubicBezTo>
                  <a:cubicBezTo>
                    <a:pt x="5018" y="237"/>
                    <a:pt x="2467" y="-983"/>
                    <a:pt x="804" y="792"/>
                  </a:cubicBezTo>
                  <a:cubicBezTo>
                    <a:pt x="-971" y="2455"/>
                    <a:pt x="249" y="6338"/>
                    <a:pt x="3909" y="10996"/>
                  </a:cubicBezTo>
                  <a:cubicBezTo>
                    <a:pt x="5906" y="13658"/>
                    <a:pt x="13892" y="22754"/>
                    <a:pt x="21656" y="31294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4"/>
            <p:cNvSpPr/>
            <p:nvPr/>
          </p:nvSpPr>
          <p:spPr>
            <a:xfrm>
              <a:off x="7167869" y="3341210"/>
              <a:ext cx="53261" cy="76478"/>
            </a:xfrm>
            <a:custGeom>
              <a:rect b="b" l="l" r="r" t="t"/>
              <a:pathLst>
                <a:path extrusionOk="0" h="76478" w="53261">
                  <a:moveTo>
                    <a:pt x="47136" y="1604"/>
                  </a:moveTo>
                  <a:cubicBezTo>
                    <a:pt x="46026" y="2713"/>
                    <a:pt x="44695" y="4710"/>
                    <a:pt x="43808" y="6041"/>
                  </a:cubicBezTo>
                  <a:cubicBezTo>
                    <a:pt x="43142" y="7483"/>
                    <a:pt x="40037" y="11698"/>
                    <a:pt x="37042" y="15691"/>
                  </a:cubicBezTo>
                  <a:cubicBezTo>
                    <a:pt x="33936" y="19573"/>
                    <a:pt x="26504" y="30443"/>
                    <a:pt x="20515" y="39871"/>
                  </a:cubicBezTo>
                  <a:cubicBezTo>
                    <a:pt x="14525" y="49299"/>
                    <a:pt x="7537" y="59947"/>
                    <a:pt x="5097" y="63608"/>
                  </a:cubicBezTo>
                  <a:cubicBezTo>
                    <a:pt x="-1003" y="72592"/>
                    <a:pt x="-1669" y="76474"/>
                    <a:pt x="3322" y="76474"/>
                  </a:cubicBezTo>
                  <a:cubicBezTo>
                    <a:pt x="6539" y="76474"/>
                    <a:pt x="5651" y="77694"/>
                    <a:pt x="31052" y="39316"/>
                  </a:cubicBezTo>
                  <a:cubicBezTo>
                    <a:pt x="38817" y="27670"/>
                    <a:pt x="47136" y="15469"/>
                    <a:pt x="49354" y="12252"/>
                  </a:cubicBezTo>
                  <a:cubicBezTo>
                    <a:pt x="52238" y="8370"/>
                    <a:pt x="53458" y="5375"/>
                    <a:pt x="53236" y="3379"/>
                  </a:cubicBezTo>
                  <a:cubicBezTo>
                    <a:pt x="52792" y="-282"/>
                    <a:pt x="49797" y="-1058"/>
                    <a:pt x="47136" y="1493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8426191" y="2985654"/>
              <a:ext cx="108972" cy="138870"/>
            </a:xfrm>
            <a:custGeom>
              <a:rect b="b" l="l" r="r" t="t"/>
              <a:pathLst>
                <a:path extrusionOk="0" h="138870" w="108972">
                  <a:moveTo>
                    <a:pt x="105314" y="138760"/>
                  </a:moveTo>
                  <a:cubicBezTo>
                    <a:pt x="110749" y="138760"/>
                    <a:pt x="110195" y="135432"/>
                    <a:pt x="103207" y="126004"/>
                  </a:cubicBezTo>
                  <a:cubicBezTo>
                    <a:pt x="99657" y="121346"/>
                    <a:pt x="94888" y="114801"/>
                    <a:pt x="92781" y="111585"/>
                  </a:cubicBezTo>
                  <a:cubicBezTo>
                    <a:pt x="90562" y="108257"/>
                    <a:pt x="83131" y="99827"/>
                    <a:pt x="76254" y="92729"/>
                  </a:cubicBezTo>
                  <a:cubicBezTo>
                    <a:pt x="64829" y="80971"/>
                    <a:pt x="50964" y="63668"/>
                    <a:pt x="44752" y="53130"/>
                  </a:cubicBezTo>
                  <a:cubicBezTo>
                    <a:pt x="43310" y="50912"/>
                    <a:pt x="40648" y="44811"/>
                    <a:pt x="38652" y="39820"/>
                  </a:cubicBezTo>
                  <a:cubicBezTo>
                    <a:pt x="33993" y="27619"/>
                    <a:pt x="29889" y="20964"/>
                    <a:pt x="22679" y="13088"/>
                  </a:cubicBezTo>
                  <a:cubicBezTo>
                    <a:pt x="16135" y="6211"/>
                    <a:pt x="7484" y="0"/>
                    <a:pt x="4156" y="0"/>
                  </a:cubicBezTo>
                  <a:cubicBezTo>
                    <a:pt x="3047" y="0"/>
                    <a:pt x="1605" y="665"/>
                    <a:pt x="829" y="1664"/>
                  </a:cubicBezTo>
                  <a:cubicBezTo>
                    <a:pt x="-1168" y="3993"/>
                    <a:pt x="496" y="6877"/>
                    <a:pt x="5265" y="9095"/>
                  </a:cubicBezTo>
                  <a:cubicBezTo>
                    <a:pt x="15026" y="13754"/>
                    <a:pt x="25896" y="28395"/>
                    <a:pt x="31886" y="45033"/>
                  </a:cubicBezTo>
                  <a:cubicBezTo>
                    <a:pt x="36544" y="58011"/>
                    <a:pt x="51740" y="79307"/>
                    <a:pt x="69488" y="97498"/>
                  </a:cubicBezTo>
                  <a:cubicBezTo>
                    <a:pt x="75699" y="104042"/>
                    <a:pt x="85682" y="116021"/>
                    <a:pt x="91450" y="124119"/>
                  </a:cubicBezTo>
                  <a:cubicBezTo>
                    <a:pt x="100766" y="137207"/>
                    <a:pt x="102319" y="138871"/>
                    <a:pt x="105425" y="13887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4"/>
            <p:cNvSpPr/>
            <p:nvPr/>
          </p:nvSpPr>
          <p:spPr>
            <a:xfrm>
              <a:off x="8504910" y="3129689"/>
              <a:ext cx="146100" cy="201655"/>
            </a:xfrm>
            <a:custGeom>
              <a:rect b="b" l="l" r="r" t="t"/>
              <a:pathLst>
                <a:path extrusionOk="0" h="201655" w="146100">
                  <a:moveTo>
                    <a:pt x="25376" y="41311"/>
                  </a:moveTo>
                  <a:cubicBezTo>
                    <a:pt x="50000" y="85235"/>
                    <a:pt x="57986" y="96216"/>
                    <a:pt x="76621" y="112632"/>
                  </a:cubicBezTo>
                  <a:cubicBezTo>
                    <a:pt x="88378" y="122948"/>
                    <a:pt x="101244" y="137145"/>
                    <a:pt x="108232" y="147572"/>
                  </a:cubicBezTo>
                  <a:cubicBezTo>
                    <a:pt x="110229" y="150567"/>
                    <a:pt x="114444" y="158220"/>
                    <a:pt x="117771" y="164654"/>
                  </a:cubicBezTo>
                  <a:cubicBezTo>
                    <a:pt x="122985" y="175080"/>
                    <a:pt x="132635" y="190941"/>
                    <a:pt x="138624" y="199260"/>
                  </a:cubicBezTo>
                  <a:cubicBezTo>
                    <a:pt x="141065" y="202699"/>
                    <a:pt x="145612" y="202366"/>
                    <a:pt x="146056" y="198706"/>
                  </a:cubicBezTo>
                  <a:cubicBezTo>
                    <a:pt x="146389" y="196265"/>
                    <a:pt x="145058" y="193714"/>
                    <a:pt x="135075" y="178297"/>
                  </a:cubicBezTo>
                  <a:cubicBezTo>
                    <a:pt x="132413" y="174082"/>
                    <a:pt x="127532" y="165541"/>
                    <a:pt x="124427" y="159440"/>
                  </a:cubicBezTo>
                  <a:cubicBezTo>
                    <a:pt x="121321" y="153340"/>
                    <a:pt x="117217" y="145908"/>
                    <a:pt x="115220" y="143024"/>
                  </a:cubicBezTo>
                  <a:cubicBezTo>
                    <a:pt x="107900" y="132265"/>
                    <a:pt x="94256" y="117180"/>
                    <a:pt x="82499" y="106865"/>
                  </a:cubicBezTo>
                  <a:cubicBezTo>
                    <a:pt x="64198" y="90670"/>
                    <a:pt x="54215" y="77138"/>
                    <a:pt x="36024" y="43530"/>
                  </a:cubicBezTo>
                  <a:cubicBezTo>
                    <a:pt x="29701" y="31772"/>
                    <a:pt x="14728" y="10587"/>
                    <a:pt x="7851" y="3155"/>
                  </a:cubicBezTo>
                  <a:cubicBezTo>
                    <a:pt x="4856" y="49"/>
                    <a:pt x="2305" y="-838"/>
                    <a:pt x="752" y="826"/>
                  </a:cubicBezTo>
                  <a:cubicBezTo>
                    <a:pt x="-1356" y="2822"/>
                    <a:pt x="752" y="6815"/>
                    <a:pt x="9847" y="18573"/>
                  </a:cubicBezTo>
                  <a:cubicBezTo>
                    <a:pt x="15282" y="25672"/>
                    <a:pt x="22270" y="35765"/>
                    <a:pt x="25265" y="4131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8411080" y="3239482"/>
              <a:ext cx="188046" cy="189714"/>
            </a:xfrm>
            <a:custGeom>
              <a:rect b="b" l="l" r="r" t="t"/>
              <a:pathLst>
                <a:path extrusionOk="0" h="189714" w="188046">
                  <a:moveTo>
                    <a:pt x="48550" y="165336"/>
                  </a:moveTo>
                  <a:cubicBezTo>
                    <a:pt x="57312" y="174543"/>
                    <a:pt x="65077" y="179534"/>
                    <a:pt x="70734" y="179534"/>
                  </a:cubicBezTo>
                  <a:cubicBezTo>
                    <a:pt x="72619" y="179534"/>
                    <a:pt x="77832" y="177537"/>
                    <a:pt x="82380" y="175208"/>
                  </a:cubicBezTo>
                  <a:cubicBezTo>
                    <a:pt x="90033" y="171104"/>
                    <a:pt x="91475" y="170771"/>
                    <a:pt x="100238" y="170882"/>
                  </a:cubicBezTo>
                  <a:cubicBezTo>
                    <a:pt x="108889" y="170882"/>
                    <a:pt x="110997" y="171437"/>
                    <a:pt x="124307" y="176983"/>
                  </a:cubicBezTo>
                  <a:cubicBezTo>
                    <a:pt x="148377" y="187187"/>
                    <a:pt x="173999" y="192179"/>
                    <a:pt x="182651" y="188518"/>
                  </a:cubicBezTo>
                  <a:cubicBezTo>
                    <a:pt x="192523" y="184525"/>
                    <a:pt x="189195" y="177316"/>
                    <a:pt x="169784" y="161787"/>
                  </a:cubicBezTo>
                  <a:cubicBezTo>
                    <a:pt x="152481" y="147700"/>
                    <a:pt x="149597" y="144262"/>
                    <a:pt x="138616" y="124629"/>
                  </a:cubicBezTo>
                  <a:cubicBezTo>
                    <a:pt x="118761" y="89135"/>
                    <a:pt x="100127" y="67838"/>
                    <a:pt x="60085" y="35339"/>
                  </a:cubicBezTo>
                  <a:cubicBezTo>
                    <a:pt x="40341" y="19256"/>
                    <a:pt x="25034" y="5502"/>
                    <a:pt x="23925" y="2729"/>
                  </a:cubicBezTo>
                  <a:cubicBezTo>
                    <a:pt x="22927" y="67"/>
                    <a:pt x="18934" y="-821"/>
                    <a:pt x="14608" y="843"/>
                  </a:cubicBezTo>
                  <a:cubicBezTo>
                    <a:pt x="11946" y="1952"/>
                    <a:pt x="6179" y="7498"/>
                    <a:pt x="5180" y="10271"/>
                  </a:cubicBezTo>
                  <a:cubicBezTo>
                    <a:pt x="743" y="21585"/>
                    <a:pt x="-1808" y="72386"/>
                    <a:pt x="1519" y="86805"/>
                  </a:cubicBezTo>
                  <a:cubicBezTo>
                    <a:pt x="6733" y="109988"/>
                    <a:pt x="25256" y="141045"/>
                    <a:pt x="48550" y="165336"/>
                  </a:cubicBezTo>
                  <a:close/>
                  <a:moveTo>
                    <a:pt x="14941" y="12157"/>
                  </a:moveTo>
                  <a:lnTo>
                    <a:pt x="17381" y="9606"/>
                  </a:lnTo>
                  <a:lnTo>
                    <a:pt x="21707" y="13377"/>
                  </a:lnTo>
                  <a:cubicBezTo>
                    <a:pt x="24036" y="15484"/>
                    <a:pt x="31579" y="21918"/>
                    <a:pt x="38456" y="27796"/>
                  </a:cubicBezTo>
                  <a:cubicBezTo>
                    <a:pt x="45222" y="33564"/>
                    <a:pt x="56647" y="43103"/>
                    <a:pt x="63746" y="49093"/>
                  </a:cubicBezTo>
                  <a:cubicBezTo>
                    <a:pt x="81715" y="63845"/>
                    <a:pt x="101014" y="83478"/>
                    <a:pt x="111773" y="98008"/>
                  </a:cubicBezTo>
                  <a:cubicBezTo>
                    <a:pt x="116765" y="104774"/>
                    <a:pt x="125417" y="118417"/>
                    <a:pt x="131295" y="128622"/>
                  </a:cubicBezTo>
                  <a:cubicBezTo>
                    <a:pt x="136952" y="138605"/>
                    <a:pt x="143607" y="149142"/>
                    <a:pt x="145937" y="151915"/>
                  </a:cubicBezTo>
                  <a:cubicBezTo>
                    <a:pt x="148377" y="154577"/>
                    <a:pt x="156474" y="161787"/>
                    <a:pt x="163905" y="167887"/>
                  </a:cubicBezTo>
                  <a:cubicBezTo>
                    <a:pt x="171337" y="173877"/>
                    <a:pt x="177881" y="179645"/>
                    <a:pt x="178214" y="180532"/>
                  </a:cubicBezTo>
                  <a:cubicBezTo>
                    <a:pt x="178658" y="181974"/>
                    <a:pt x="177548" y="182085"/>
                    <a:pt x="170782" y="181530"/>
                  </a:cubicBezTo>
                  <a:cubicBezTo>
                    <a:pt x="158693" y="180199"/>
                    <a:pt x="142720" y="175763"/>
                    <a:pt x="126082" y="168886"/>
                  </a:cubicBezTo>
                  <a:cubicBezTo>
                    <a:pt x="111552" y="162896"/>
                    <a:pt x="110664" y="162674"/>
                    <a:pt x="99794" y="162674"/>
                  </a:cubicBezTo>
                  <a:cubicBezTo>
                    <a:pt x="88924" y="162674"/>
                    <a:pt x="88147" y="162896"/>
                    <a:pt x="79607" y="167333"/>
                  </a:cubicBezTo>
                  <a:cubicBezTo>
                    <a:pt x="70844" y="171659"/>
                    <a:pt x="70512" y="171770"/>
                    <a:pt x="66962" y="169884"/>
                  </a:cubicBezTo>
                  <a:cubicBezTo>
                    <a:pt x="54872" y="163672"/>
                    <a:pt x="30137" y="132060"/>
                    <a:pt x="18712" y="108324"/>
                  </a:cubicBezTo>
                  <a:cubicBezTo>
                    <a:pt x="10726" y="91575"/>
                    <a:pt x="8507" y="81925"/>
                    <a:pt x="8507" y="61627"/>
                  </a:cubicBezTo>
                  <a:cubicBezTo>
                    <a:pt x="8507" y="39776"/>
                    <a:pt x="11613" y="16150"/>
                    <a:pt x="15052" y="12379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4"/>
            <p:cNvSpPr/>
            <p:nvPr/>
          </p:nvSpPr>
          <p:spPr>
            <a:xfrm>
              <a:off x="7997462" y="3255059"/>
              <a:ext cx="151505" cy="170389"/>
            </a:xfrm>
            <a:custGeom>
              <a:rect b="b" l="l" r="r" t="t"/>
              <a:pathLst>
                <a:path extrusionOk="0" h="170389" w="151505">
                  <a:moveTo>
                    <a:pt x="151151" y="2236"/>
                  </a:moveTo>
                  <a:cubicBezTo>
                    <a:pt x="149597" y="-204"/>
                    <a:pt x="146824" y="-759"/>
                    <a:pt x="145161" y="1127"/>
                  </a:cubicBezTo>
                  <a:cubicBezTo>
                    <a:pt x="144496" y="2125"/>
                    <a:pt x="141279" y="6673"/>
                    <a:pt x="138062" y="11554"/>
                  </a:cubicBezTo>
                  <a:cubicBezTo>
                    <a:pt x="128190" y="26749"/>
                    <a:pt x="112662" y="40725"/>
                    <a:pt x="82936" y="61134"/>
                  </a:cubicBezTo>
                  <a:cubicBezTo>
                    <a:pt x="63303" y="74556"/>
                    <a:pt x="56093" y="80545"/>
                    <a:pt x="44557" y="92524"/>
                  </a:cubicBezTo>
                  <a:cubicBezTo>
                    <a:pt x="28807" y="108941"/>
                    <a:pt x="21153" y="120476"/>
                    <a:pt x="12723" y="141662"/>
                  </a:cubicBezTo>
                  <a:cubicBezTo>
                    <a:pt x="10727" y="146764"/>
                    <a:pt x="6955" y="154085"/>
                    <a:pt x="4294" y="158078"/>
                  </a:cubicBezTo>
                  <a:cubicBezTo>
                    <a:pt x="-1030" y="166175"/>
                    <a:pt x="-1363" y="170390"/>
                    <a:pt x="3074" y="170390"/>
                  </a:cubicBezTo>
                  <a:cubicBezTo>
                    <a:pt x="7178" y="170390"/>
                    <a:pt x="14277" y="159520"/>
                    <a:pt x="21375" y="142660"/>
                  </a:cubicBezTo>
                  <a:cubicBezTo>
                    <a:pt x="24592" y="135228"/>
                    <a:pt x="30027" y="124580"/>
                    <a:pt x="33576" y="119034"/>
                  </a:cubicBezTo>
                  <a:cubicBezTo>
                    <a:pt x="42228" y="105835"/>
                    <a:pt x="62859" y="85426"/>
                    <a:pt x="78831" y="74112"/>
                  </a:cubicBezTo>
                  <a:cubicBezTo>
                    <a:pt x="105230" y="55699"/>
                    <a:pt x="118873" y="44940"/>
                    <a:pt x="129743" y="34070"/>
                  </a:cubicBezTo>
                  <a:cubicBezTo>
                    <a:pt x="142721" y="21093"/>
                    <a:pt x="153258" y="5342"/>
                    <a:pt x="151262" y="2236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4"/>
            <p:cNvSpPr/>
            <p:nvPr/>
          </p:nvSpPr>
          <p:spPr>
            <a:xfrm>
              <a:off x="8704665" y="3358786"/>
              <a:ext cx="38421" cy="54213"/>
            </a:xfrm>
            <a:custGeom>
              <a:rect b="b" l="l" r="r" t="t"/>
              <a:pathLst>
                <a:path extrusionOk="0" h="54213" w="38421">
                  <a:moveTo>
                    <a:pt x="3867" y="0"/>
                  </a:moveTo>
                  <a:cubicBezTo>
                    <a:pt x="3091" y="0"/>
                    <a:pt x="1649" y="776"/>
                    <a:pt x="762" y="1886"/>
                  </a:cubicBezTo>
                  <a:cubicBezTo>
                    <a:pt x="-1124" y="4215"/>
                    <a:pt x="-791" y="4991"/>
                    <a:pt x="17178" y="31501"/>
                  </a:cubicBezTo>
                  <a:cubicBezTo>
                    <a:pt x="33261" y="55570"/>
                    <a:pt x="32373" y="54572"/>
                    <a:pt x="35479" y="54018"/>
                  </a:cubicBezTo>
                  <a:cubicBezTo>
                    <a:pt x="41469" y="53241"/>
                    <a:pt x="39694" y="49581"/>
                    <a:pt x="17067" y="16749"/>
                  </a:cubicBezTo>
                  <a:cubicBezTo>
                    <a:pt x="10745" y="7542"/>
                    <a:pt x="4755" y="0"/>
                    <a:pt x="3867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Google Shape;269;p31"/>
          <p:cNvPicPr preferRelativeResize="0"/>
          <p:nvPr/>
        </p:nvPicPr>
        <p:blipFill>
          <a:blip r:embed="rId2">
            <a:alphaModFix amt="6000"/>
          </a:blip>
          <a:stretch>
            <a:fillRect/>
          </a:stretch>
        </p:blipFill>
        <p:spPr>
          <a:xfrm>
            <a:off x="13" y="-12"/>
            <a:ext cx="914397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31"/>
          <p:cNvSpPr txBox="1"/>
          <p:nvPr>
            <p:ph type="title"/>
          </p:nvPr>
        </p:nvSpPr>
        <p:spPr>
          <a:xfrm>
            <a:off x="713225" y="553900"/>
            <a:ext cx="4448100" cy="105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71" name="Google Shape;271;p31"/>
          <p:cNvSpPr txBox="1"/>
          <p:nvPr>
            <p:ph idx="1" type="subTitle"/>
          </p:nvPr>
        </p:nvSpPr>
        <p:spPr>
          <a:xfrm>
            <a:off x="713225" y="1520775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272" name="Google Shape;272;p31"/>
          <p:cNvCxnSpPr/>
          <p:nvPr/>
        </p:nvCxnSpPr>
        <p:spPr>
          <a:xfrm>
            <a:off x="-204850" y="337975"/>
            <a:ext cx="9719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3" name="Google Shape;273;p31"/>
          <p:cNvSpPr txBox="1"/>
          <p:nvPr/>
        </p:nvSpPr>
        <p:spPr>
          <a:xfrm>
            <a:off x="713225" y="3619500"/>
            <a:ext cx="4448100" cy="7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CREDITS:</a:t>
            </a:r>
            <a:r>
              <a:rPr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This presentation template was created by </a:t>
            </a:r>
            <a:r>
              <a:rPr b="1" lang="en" sz="1200" u="sng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and includes icons by </a:t>
            </a:r>
            <a:r>
              <a:rPr b="1" lang="en" sz="1200" u="sng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and infographics &amp; images by </a:t>
            </a:r>
            <a:r>
              <a:rPr b="1" lang="en" sz="1200" u="sng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b="1" sz="1200" u="sng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74" name="Google Shape;274;p31"/>
          <p:cNvSpPr/>
          <p:nvPr>
            <p:ph idx="2" type="pic"/>
          </p:nvPr>
        </p:nvSpPr>
        <p:spPr>
          <a:xfrm>
            <a:off x="6097725" y="-14250"/>
            <a:ext cx="3046200" cy="34290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Google Shape;276;p32"/>
          <p:cNvPicPr preferRelativeResize="0"/>
          <p:nvPr/>
        </p:nvPicPr>
        <p:blipFill>
          <a:blip r:embed="rId2">
            <a:alphaModFix amt="11000"/>
          </a:blip>
          <a:stretch>
            <a:fillRect/>
          </a:stretch>
        </p:blipFill>
        <p:spPr>
          <a:xfrm flipH="1">
            <a:off x="0" y="-12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7" name="Google Shape;277;p32"/>
          <p:cNvCxnSpPr/>
          <p:nvPr/>
        </p:nvCxnSpPr>
        <p:spPr>
          <a:xfrm>
            <a:off x="-204850" y="337975"/>
            <a:ext cx="9719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78" name="Google Shape;278;p32"/>
          <p:cNvGrpSpPr/>
          <p:nvPr/>
        </p:nvGrpSpPr>
        <p:grpSpPr>
          <a:xfrm>
            <a:off x="6" y="4067891"/>
            <a:ext cx="3173199" cy="1072208"/>
            <a:chOff x="9401452" y="2632611"/>
            <a:chExt cx="2438859" cy="824078"/>
          </a:xfrm>
        </p:grpSpPr>
        <p:sp>
          <p:nvSpPr>
            <p:cNvPr id="279" name="Google Shape;279;p32"/>
            <p:cNvSpPr/>
            <p:nvPr/>
          </p:nvSpPr>
          <p:spPr>
            <a:xfrm>
              <a:off x="9401452" y="2632611"/>
              <a:ext cx="2438859" cy="824078"/>
            </a:xfrm>
            <a:custGeom>
              <a:rect b="b" l="l" r="r" t="t"/>
              <a:pathLst>
                <a:path extrusionOk="0" h="824078" w="2438859">
                  <a:moveTo>
                    <a:pt x="2438775" y="819347"/>
                  </a:moveTo>
                  <a:lnTo>
                    <a:pt x="2438443" y="816464"/>
                  </a:lnTo>
                  <a:lnTo>
                    <a:pt x="2400064" y="816131"/>
                  </a:lnTo>
                  <a:lnTo>
                    <a:pt x="2361686" y="815909"/>
                  </a:lnTo>
                  <a:lnTo>
                    <a:pt x="2355919" y="805482"/>
                  </a:lnTo>
                  <a:cubicBezTo>
                    <a:pt x="2344383" y="785073"/>
                    <a:pt x="2337728" y="777642"/>
                    <a:pt x="2305228" y="748248"/>
                  </a:cubicBezTo>
                  <a:cubicBezTo>
                    <a:pt x="2288590" y="733163"/>
                    <a:pt x="2282600" y="723957"/>
                    <a:pt x="2271176" y="696227"/>
                  </a:cubicBezTo>
                  <a:cubicBezTo>
                    <a:pt x="2263079" y="676262"/>
                    <a:pt x="2249990" y="661066"/>
                    <a:pt x="2227141" y="644761"/>
                  </a:cubicBezTo>
                  <a:cubicBezTo>
                    <a:pt x="2213165" y="634889"/>
                    <a:pt x="2202073" y="623797"/>
                    <a:pt x="2193533" y="611263"/>
                  </a:cubicBezTo>
                  <a:cubicBezTo>
                    <a:pt x="2191425" y="608157"/>
                    <a:pt x="2184881" y="595623"/>
                    <a:pt x="2179335" y="583533"/>
                  </a:cubicBezTo>
                  <a:cubicBezTo>
                    <a:pt x="2166801" y="556801"/>
                    <a:pt x="2161477" y="547595"/>
                    <a:pt x="2152270" y="536725"/>
                  </a:cubicBezTo>
                  <a:cubicBezTo>
                    <a:pt x="2144506" y="527408"/>
                    <a:pt x="2128866" y="513765"/>
                    <a:pt x="2118995" y="507553"/>
                  </a:cubicBezTo>
                  <a:cubicBezTo>
                    <a:pt x="2115445" y="505335"/>
                    <a:pt x="2105574" y="499900"/>
                    <a:pt x="2097144" y="495463"/>
                  </a:cubicBezTo>
                  <a:cubicBezTo>
                    <a:pt x="2080506" y="486922"/>
                    <a:pt x="2063535" y="475054"/>
                    <a:pt x="2058211" y="468177"/>
                  </a:cubicBezTo>
                  <a:cubicBezTo>
                    <a:pt x="2056437" y="465848"/>
                    <a:pt x="2052998" y="459192"/>
                    <a:pt x="2050557" y="453425"/>
                  </a:cubicBezTo>
                  <a:cubicBezTo>
                    <a:pt x="2048118" y="447768"/>
                    <a:pt x="2044235" y="440114"/>
                    <a:pt x="2041795" y="436565"/>
                  </a:cubicBezTo>
                  <a:cubicBezTo>
                    <a:pt x="2029483" y="418152"/>
                    <a:pt x="2003860" y="398852"/>
                    <a:pt x="1959604" y="374894"/>
                  </a:cubicBezTo>
                  <a:cubicBezTo>
                    <a:pt x="1951507" y="370568"/>
                    <a:pt x="1941857" y="364911"/>
                    <a:pt x="1938307" y="362360"/>
                  </a:cubicBezTo>
                  <a:cubicBezTo>
                    <a:pt x="1920782" y="350381"/>
                    <a:pt x="1896712" y="319212"/>
                    <a:pt x="1874529" y="279836"/>
                  </a:cubicBezTo>
                  <a:cubicBezTo>
                    <a:pt x="1860886" y="255545"/>
                    <a:pt x="1849683" y="238463"/>
                    <a:pt x="1845024" y="234470"/>
                  </a:cubicBezTo>
                  <a:cubicBezTo>
                    <a:pt x="1839811" y="230255"/>
                    <a:pt x="1832712" y="228481"/>
                    <a:pt x="1826945" y="230255"/>
                  </a:cubicBezTo>
                  <a:cubicBezTo>
                    <a:pt x="1819735" y="232363"/>
                    <a:pt x="1813634" y="239018"/>
                    <a:pt x="1800767" y="258540"/>
                  </a:cubicBezTo>
                  <a:cubicBezTo>
                    <a:pt x="1794001" y="268522"/>
                    <a:pt x="1785571" y="279947"/>
                    <a:pt x="1781689" y="283718"/>
                  </a:cubicBezTo>
                  <a:cubicBezTo>
                    <a:pt x="1777918" y="287600"/>
                    <a:pt x="1766049" y="296585"/>
                    <a:pt x="1755401" y="303795"/>
                  </a:cubicBezTo>
                  <a:cubicBezTo>
                    <a:pt x="1721460" y="326422"/>
                    <a:pt x="1709924" y="336738"/>
                    <a:pt x="1698611" y="353819"/>
                  </a:cubicBezTo>
                  <a:lnTo>
                    <a:pt x="1693065" y="362360"/>
                  </a:lnTo>
                  <a:lnTo>
                    <a:pt x="1687408" y="355594"/>
                  </a:lnTo>
                  <a:cubicBezTo>
                    <a:pt x="1676870" y="343171"/>
                    <a:pt x="1667554" y="333965"/>
                    <a:pt x="1653245" y="321653"/>
                  </a:cubicBezTo>
                  <a:cubicBezTo>
                    <a:pt x="1631172" y="302796"/>
                    <a:pt x="1629619" y="300911"/>
                    <a:pt x="1616419" y="274290"/>
                  </a:cubicBezTo>
                  <a:cubicBezTo>
                    <a:pt x="1610097" y="261423"/>
                    <a:pt x="1602222" y="246893"/>
                    <a:pt x="1599116" y="242124"/>
                  </a:cubicBezTo>
                  <a:cubicBezTo>
                    <a:pt x="1588135" y="225818"/>
                    <a:pt x="1562624" y="203413"/>
                    <a:pt x="1526242" y="178123"/>
                  </a:cubicBezTo>
                  <a:cubicBezTo>
                    <a:pt x="1511046" y="167475"/>
                    <a:pt x="1502284" y="159045"/>
                    <a:pt x="1489861" y="142962"/>
                  </a:cubicBezTo>
                  <a:cubicBezTo>
                    <a:pt x="1484093" y="135308"/>
                    <a:pt x="1475219" y="124660"/>
                    <a:pt x="1470228" y="119114"/>
                  </a:cubicBezTo>
                  <a:cubicBezTo>
                    <a:pt x="1451927" y="98705"/>
                    <a:pt x="1443386" y="83065"/>
                    <a:pt x="1431961" y="48458"/>
                  </a:cubicBezTo>
                  <a:cubicBezTo>
                    <a:pt x="1422200" y="18732"/>
                    <a:pt x="1415656" y="7086"/>
                    <a:pt x="1405784" y="2205"/>
                  </a:cubicBezTo>
                  <a:cubicBezTo>
                    <a:pt x="1400460" y="-457"/>
                    <a:pt x="1396245" y="-790"/>
                    <a:pt x="1390810" y="1651"/>
                  </a:cubicBezTo>
                  <a:cubicBezTo>
                    <a:pt x="1382491" y="5200"/>
                    <a:pt x="1367627" y="22060"/>
                    <a:pt x="1357312" y="39474"/>
                  </a:cubicBezTo>
                  <a:cubicBezTo>
                    <a:pt x="1354983" y="43356"/>
                    <a:pt x="1348217" y="55890"/>
                    <a:pt x="1342227" y="67204"/>
                  </a:cubicBezTo>
                  <a:cubicBezTo>
                    <a:pt x="1336237" y="78518"/>
                    <a:pt x="1324480" y="98705"/>
                    <a:pt x="1316272" y="112126"/>
                  </a:cubicBezTo>
                  <a:cubicBezTo>
                    <a:pt x="1297415" y="142629"/>
                    <a:pt x="1282331" y="170692"/>
                    <a:pt x="1270795" y="197090"/>
                  </a:cubicBezTo>
                  <a:cubicBezTo>
                    <a:pt x="1265693" y="208404"/>
                    <a:pt x="1260258" y="220605"/>
                    <a:pt x="1258372" y="224266"/>
                  </a:cubicBezTo>
                  <a:cubicBezTo>
                    <a:pt x="1248057" y="244897"/>
                    <a:pt x="1244507" y="258761"/>
                    <a:pt x="1242400" y="288155"/>
                  </a:cubicBezTo>
                  <a:cubicBezTo>
                    <a:pt x="1240514" y="312003"/>
                    <a:pt x="1238628" y="321653"/>
                    <a:pt x="1234968" y="324980"/>
                  </a:cubicBezTo>
                  <a:cubicBezTo>
                    <a:pt x="1231086" y="328530"/>
                    <a:pt x="1224431" y="330415"/>
                    <a:pt x="1209457" y="332190"/>
                  </a:cubicBezTo>
                  <a:cubicBezTo>
                    <a:pt x="1192597" y="334187"/>
                    <a:pt x="1183169" y="337736"/>
                    <a:pt x="1175515" y="344835"/>
                  </a:cubicBezTo>
                  <a:lnTo>
                    <a:pt x="1171190" y="348828"/>
                  </a:lnTo>
                  <a:lnTo>
                    <a:pt x="1157214" y="336516"/>
                  </a:lnTo>
                  <a:cubicBezTo>
                    <a:pt x="1149449" y="329750"/>
                    <a:pt x="1132923" y="314665"/>
                    <a:pt x="1120389" y="302907"/>
                  </a:cubicBezTo>
                  <a:cubicBezTo>
                    <a:pt x="1085116" y="269742"/>
                    <a:pt x="1077684" y="263420"/>
                    <a:pt x="1069365" y="259316"/>
                  </a:cubicBezTo>
                  <a:cubicBezTo>
                    <a:pt x="1062600" y="255988"/>
                    <a:pt x="1060492" y="255545"/>
                    <a:pt x="1052173" y="255545"/>
                  </a:cubicBezTo>
                  <a:cubicBezTo>
                    <a:pt x="1043300" y="255545"/>
                    <a:pt x="1041858" y="255877"/>
                    <a:pt x="1032651" y="260536"/>
                  </a:cubicBezTo>
                  <a:cubicBezTo>
                    <a:pt x="1021559" y="266082"/>
                    <a:pt x="1011798" y="273846"/>
                    <a:pt x="1003036" y="284162"/>
                  </a:cubicBezTo>
                  <a:cubicBezTo>
                    <a:pt x="995382" y="293257"/>
                    <a:pt x="981407" y="315219"/>
                    <a:pt x="973753" y="330526"/>
                  </a:cubicBezTo>
                  <a:cubicBezTo>
                    <a:pt x="963216" y="351490"/>
                    <a:pt x="958557" y="357258"/>
                    <a:pt x="932491" y="380107"/>
                  </a:cubicBezTo>
                  <a:cubicBezTo>
                    <a:pt x="926945" y="384987"/>
                    <a:pt x="915299" y="396190"/>
                    <a:pt x="906536" y="405064"/>
                  </a:cubicBezTo>
                  <a:cubicBezTo>
                    <a:pt x="889677" y="422035"/>
                    <a:pt x="883798" y="426249"/>
                    <a:pt x="866827" y="433127"/>
                  </a:cubicBezTo>
                  <a:cubicBezTo>
                    <a:pt x="852518" y="439005"/>
                    <a:pt x="844644" y="443331"/>
                    <a:pt x="840429" y="447324"/>
                  </a:cubicBezTo>
                  <a:cubicBezTo>
                    <a:pt x="838210" y="449432"/>
                    <a:pt x="836325" y="450874"/>
                    <a:pt x="836325" y="450763"/>
                  </a:cubicBezTo>
                  <a:cubicBezTo>
                    <a:pt x="836214" y="450541"/>
                    <a:pt x="832553" y="443775"/>
                    <a:pt x="828227" y="435900"/>
                  </a:cubicBezTo>
                  <a:cubicBezTo>
                    <a:pt x="817801" y="416600"/>
                    <a:pt x="789738" y="371788"/>
                    <a:pt x="780754" y="360253"/>
                  </a:cubicBezTo>
                  <a:cubicBezTo>
                    <a:pt x="764448" y="338845"/>
                    <a:pt x="738937" y="308342"/>
                    <a:pt x="730951" y="300356"/>
                  </a:cubicBezTo>
                  <a:cubicBezTo>
                    <a:pt x="726071" y="295698"/>
                    <a:pt x="718861" y="290041"/>
                    <a:pt x="714868" y="287933"/>
                  </a:cubicBezTo>
                  <a:cubicBezTo>
                    <a:pt x="708323" y="284384"/>
                    <a:pt x="706438" y="283940"/>
                    <a:pt x="698673" y="283940"/>
                  </a:cubicBezTo>
                  <a:cubicBezTo>
                    <a:pt x="690909" y="283940"/>
                    <a:pt x="688691" y="284495"/>
                    <a:pt x="682036" y="287600"/>
                  </a:cubicBezTo>
                  <a:cubicBezTo>
                    <a:pt x="659963" y="298138"/>
                    <a:pt x="641772" y="318547"/>
                    <a:pt x="626687" y="350048"/>
                  </a:cubicBezTo>
                  <a:cubicBezTo>
                    <a:pt x="618590" y="366908"/>
                    <a:pt x="616149" y="373896"/>
                    <a:pt x="609606" y="400738"/>
                  </a:cubicBezTo>
                  <a:cubicBezTo>
                    <a:pt x="606943" y="411830"/>
                    <a:pt x="602839" y="425029"/>
                    <a:pt x="600843" y="430021"/>
                  </a:cubicBezTo>
                  <a:cubicBezTo>
                    <a:pt x="593522" y="447546"/>
                    <a:pt x="581543" y="465071"/>
                    <a:pt x="562575" y="486590"/>
                  </a:cubicBezTo>
                  <a:cubicBezTo>
                    <a:pt x="557140" y="492801"/>
                    <a:pt x="547823" y="504337"/>
                    <a:pt x="542055" y="511990"/>
                  </a:cubicBezTo>
                  <a:cubicBezTo>
                    <a:pt x="524863" y="534728"/>
                    <a:pt x="516322" y="541384"/>
                    <a:pt x="490367" y="552032"/>
                  </a:cubicBezTo>
                  <a:cubicBezTo>
                    <a:pt x="463081" y="563124"/>
                    <a:pt x="447663" y="575325"/>
                    <a:pt x="433687" y="596400"/>
                  </a:cubicBezTo>
                  <a:cubicBezTo>
                    <a:pt x="425036" y="609488"/>
                    <a:pt x="420710" y="620025"/>
                    <a:pt x="415829" y="639104"/>
                  </a:cubicBezTo>
                  <a:cubicBezTo>
                    <a:pt x="410727" y="659624"/>
                    <a:pt x="412391" y="658847"/>
                    <a:pt x="391760" y="651859"/>
                  </a:cubicBezTo>
                  <a:cubicBezTo>
                    <a:pt x="363697" y="642431"/>
                    <a:pt x="360148" y="639880"/>
                    <a:pt x="341181" y="617252"/>
                  </a:cubicBezTo>
                  <a:cubicBezTo>
                    <a:pt x="322435" y="594736"/>
                    <a:pt x="309568" y="582646"/>
                    <a:pt x="297146" y="575990"/>
                  </a:cubicBezTo>
                  <a:cubicBezTo>
                    <a:pt x="287607" y="570888"/>
                    <a:pt x="286830" y="570777"/>
                    <a:pt x="276626" y="570777"/>
                  </a:cubicBezTo>
                  <a:cubicBezTo>
                    <a:pt x="266976" y="570777"/>
                    <a:pt x="265201" y="571110"/>
                    <a:pt x="258102" y="574659"/>
                  </a:cubicBezTo>
                  <a:cubicBezTo>
                    <a:pt x="243239" y="581980"/>
                    <a:pt x="234698" y="594847"/>
                    <a:pt x="219281" y="633336"/>
                  </a:cubicBezTo>
                  <a:cubicBezTo>
                    <a:pt x="209631" y="657627"/>
                    <a:pt x="205970" y="664615"/>
                    <a:pt x="198760" y="672601"/>
                  </a:cubicBezTo>
                  <a:cubicBezTo>
                    <a:pt x="192549" y="679478"/>
                    <a:pt x="183786" y="684248"/>
                    <a:pt x="168368" y="689128"/>
                  </a:cubicBezTo>
                  <a:cubicBezTo>
                    <a:pt x="142081" y="697558"/>
                    <a:pt x="133651" y="704435"/>
                    <a:pt x="124444" y="725510"/>
                  </a:cubicBezTo>
                  <a:cubicBezTo>
                    <a:pt x="114573" y="748470"/>
                    <a:pt x="108250" y="755791"/>
                    <a:pt x="87175" y="769101"/>
                  </a:cubicBezTo>
                  <a:cubicBezTo>
                    <a:pt x="69096" y="780526"/>
                    <a:pt x="51127" y="797940"/>
                    <a:pt x="44693" y="810141"/>
                  </a:cubicBezTo>
                  <a:lnTo>
                    <a:pt x="41699" y="815687"/>
                  </a:lnTo>
                  <a:lnTo>
                    <a:pt x="22620" y="815687"/>
                  </a:lnTo>
                  <a:cubicBezTo>
                    <a:pt x="6759" y="815687"/>
                    <a:pt x="3209" y="816020"/>
                    <a:pt x="1767" y="817573"/>
                  </a:cubicBezTo>
                  <a:cubicBezTo>
                    <a:pt x="-450" y="819791"/>
                    <a:pt x="-561" y="820678"/>
                    <a:pt x="1324" y="822564"/>
                  </a:cubicBezTo>
                  <a:cubicBezTo>
                    <a:pt x="3209" y="824450"/>
                    <a:pt x="305132" y="824672"/>
                    <a:pt x="306352" y="822675"/>
                  </a:cubicBezTo>
                  <a:cubicBezTo>
                    <a:pt x="306795" y="822120"/>
                    <a:pt x="306795" y="820235"/>
                    <a:pt x="306463" y="818571"/>
                  </a:cubicBezTo>
                  <a:lnTo>
                    <a:pt x="305798" y="815687"/>
                  </a:lnTo>
                  <a:lnTo>
                    <a:pt x="198095" y="815687"/>
                  </a:lnTo>
                  <a:lnTo>
                    <a:pt x="198760" y="812360"/>
                  </a:lnTo>
                  <a:cubicBezTo>
                    <a:pt x="199204" y="810585"/>
                    <a:pt x="200091" y="799826"/>
                    <a:pt x="200535" y="788512"/>
                  </a:cubicBezTo>
                  <a:cubicBezTo>
                    <a:pt x="201977" y="760227"/>
                    <a:pt x="204195" y="754127"/>
                    <a:pt x="217839" y="742148"/>
                  </a:cubicBezTo>
                  <a:cubicBezTo>
                    <a:pt x="230262" y="731277"/>
                    <a:pt x="237250" y="714640"/>
                    <a:pt x="239357" y="691125"/>
                  </a:cubicBezTo>
                  <a:cubicBezTo>
                    <a:pt x="240688" y="676483"/>
                    <a:pt x="241908" y="672934"/>
                    <a:pt x="252112" y="658625"/>
                  </a:cubicBezTo>
                  <a:cubicBezTo>
                    <a:pt x="264314" y="641322"/>
                    <a:pt x="268639" y="629786"/>
                    <a:pt x="276071" y="596732"/>
                  </a:cubicBezTo>
                  <a:cubicBezTo>
                    <a:pt x="278068" y="587748"/>
                    <a:pt x="280064" y="579984"/>
                    <a:pt x="280286" y="579429"/>
                  </a:cubicBezTo>
                  <a:cubicBezTo>
                    <a:pt x="281284" y="577876"/>
                    <a:pt x="292044" y="582424"/>
                    <a:pt x="299697" y="587304"/>
                  </a:cubicBezTo>
                  <a:cubicBezTo>
                    <a:pt x="309236" y="593627"/>
                    <a:pt x="317333" y="601724"/>
                    <a:pt x="332307" y="619693"/>
                  </a:cubicBezTo>
                  <a:cubicBezTo>
                    <a:pt x="348612" y="639325"/>
                    <a:pt x="355267" y="645537"/>
                    <a:pt x="364918" y="650528"/>
                  </a:cubicBezTo>
                  <a:cubicBezTo>
                    <a:pt x="373902" y="654965"/>
                    <a:pt x="396418" y="662951"/>
                    <a:pt x="403517" y="664060"/>
                  </a:cubicBezTo>
                  <a:cubicBezTo>
                    <a:pt x="409618" y="665059"/>
                    <a:pt x="409729" y="666057"/>
                    <a:pt x="404626" y="676927"/>
                  </a:cubicBezTo>
                  <a:cubicBezTo>
                    <a:pt x="399524" y="687353"/>
                    <a:pt x="391760" y="697003"/>
                    <a:pt x="379004" y="708650"/>
                  </a:cubicBezTo>
                  <a:cubicBezTo>
                    <a:pt x="358595" y="727284"/>
                    <a:pt x="348723" y="739042"/>
                    <a:pt x="337742" y="757898"/>
                  </a:cubicBezTo>
                  <a:cubicBezTo>
                    <a:pt x="330532" y="770321"/>
                    <a:pt x="328869" y="776089"/>
                    <a:pt x="332307" y="777420"/>
                  </a:cubicBezTo>
                  <a:cubicBezTo>
                    <a:pt x="334969" y="778529"/>
                    <a:pt x="337298" y="775978"/>
                    <a:pt x="342623" y="765662"/>
                  </a:cubicBezTo>
                  <a:cubicBezTo>
                    <a:pt x="350609" y="750356"/>
                    <a:pt x="360259" y="738487"/>
                    <a:pt x="382554" y="716525"/>
                  </a:cubicBezTo>
                  <a:cubicBezTo>
                    <a:pt x="404405" y="695007"/>
                    <a:pt x="410616" y="686799"/>
                    <a:pt x="415497" y="672934"/>
                  </a:cubicBezTo>
                  <a:cubicBezTo>
                    <a:pt x="416717" y="669495"/>
                    <a:pt x="418159" y="666168"/>
                    <a:pt x="419046" y="665392"/>
                  </a:cubicBezTo>
                  <a:cubicBezTo>
                    <a:pt x="419712" y="664726"/>
                    <a:pt x="420377" y="662286"/>
                    <a:pt x="420377" y="660178"/>
                  </a:cubicBezTo>
                  <a:cubicBezTo>
                    <a:pt x="420377" y="653190"/>
                    <a:pt x="427587" y="626570"/>
                    <a:pt x="432135" y="616587"/>
                  </a:cubicBezTo>
                  <a:cubicBezTo>
                    <a:pt x="440786" y="597953"/>
                    <a:pt x="453431" y="582424"/>
                    <a:pt x="467961" y="572774"/>
                  </a:cubicBezTo>
                  <a:cubicBezTo>
                    <a:pt x="472399" y="569779"/>
                    <a:pt x="484377" y="563789"/>
                    <a:pt x="494360" y="559353"/>
                  </a:cubicBezTo>
                  <a:cubicBezTo>
                    <a:pt x="504565" y="554916"/>
                    <a:pt x="515768" y="549592"/>
                    <a:pt x="519317" y="547373"/>
                  </a:cubicBezTo>
                  <a:cubicBezTo>
                    <a:pt x="528524" y="541938"/>
                    <a:pt x="537618" y="532621"/>
                    <a:pt x="549265" y="516871"/>
                  </a:cubicBezTo>
                  <a:cubicBezTo>
                    <a:pt x="554811" y="509439"/>
                    <a:pt x="564239" y="497792"/>
                    <a:pt x="570118" y="490915"/>
                  </a:cubicBezTo>
                  <a:cubicBezTo>
                    <a:pt x="600732" y="456198"/>
                    <a:pt x="609606" y="439449"/>
                    <a:pt x="619810" y="396634"/>
                  </a:cubicBezTo>
                  <a:cubicBezTo>
                    <a:pt x="625134" y="375005"/>
                    <a:pt x="627907" y="367019"/>
                    <a:pt x="637113" y="348828"/>
                  </a:cubicBezTo>
                  <a:cubicBezTo>
                    <a:pt x="646985" y="329306"/>
                    <a:pt x="656081" y="316994"/>
                    <a:pt x="667173" y="307566"/>
                  </a:cubicBezTo>
                  <a:lnTo>
                    <a:pt x="673273" y="302464"/>
                  </a:lnTo>
                  <a:lnTo>
                    <a:pt x="669946" y="307788"/>
                  </a:lnTo>
                  <a:cubicBezTo>
                    <a:pt x="660517" y="322984"/>
                    <a:pt x="656857" y="335185"/>
                    <a:pt x="650313" y="372121"/>
                  </a:cubicBezTo>
                  <a:cubicBezTo>
                    <a:pt x="648316" y="383768"/>
                    <a:pt x="644767" y="400960"/>
                    <a:pt x="642548" y="410277"/>
                  </a:cubicBezTo>
                  <a:cubicBezTo>
                    <a:pt x="638444" y="427026"/>
                    <a:pt x="638444" y="427470"/>
                    <a:pt x="638777" y="449210"/>
                  </a:cubicBezTo>
                  <a:lnTo>
                    <a:pt x="639110" y="471283"/>
                  </a:lnTo>
                  <a:lnTo>
                    <a:pt x="634784" y="480267"/>
                  </a:lnTo>
                  <a:cubicBezTo>
                    <a:pt x="628905" y="492357"/>
                    <a:pt x="622694" y="498125"/>
                    <a:pt x="605280" y="507775"/>
                  </a:cubicBezTo>
                  <a:cubicBezTo>
                    <a:pt x="572336" y="526077"/>
                    <a:pt x="570894" y="527963"/>
                    <a:pt x="567123" y="559020"/>
                  </a:cubicBezTo>
                  <a:cubicBezTo>
                    <a:pt x="564239" y="582202"/>
                    <a:pt x="556697" y="601391"/>
                    <a:pt x="547601" y="608712"/>
                  </a:cubicBezTo>
                  <a:cubicBezTo>
                    <a:pt x="545162" y="610708"/>
                    <a:pt x="538174" y="614479"/>
                    <a:pt x="532183" y="617142"/>
                  </a:cubicBezTo>
                  <a:cubicBezTo>
                    <a:pt x="514326" y="624795"/>
                    <a:pt x="510998" y="628234"/>
                    <a:pt x="505563" y="644871"/>
                  </a:cubicBezTo>
                  <a:cubicBezTo>
                    <a:pt x="499573" y="663062"/>
                    <a:pt x="494360" y="671714"/>
                    <a:pt x="476724" y="692678"/>
                  </a:cubicBezTo>
                  <a:cubicBezTo>
                    <a:pt x="470512" y="700109"/>
                    <a:pt x="463303" y="709205"/>
                    <a:pt x="460751" y="712754"/>
                  </a:cubicBezTo>
                  <a:cubicBezTo>
                    <a:pt x="458312" y="716303"/>
                    <a:pt x="453653" y="722293"/>
                    <a:pt x="450436" y="725953"/>
                  </a:cubicBezTo>
                  <a:cubicBezTo>
                    <a:pt x="445001" y="732498"/>
                    <a:pt x="443448" y="736602"/>
                    <a:pt x="446110" y="738155"/>
                  </a:cubicBezTo>
                  <a:cubicBezTo>
                    <a:pt x="449771" y="740484"/>
                    <a:pt x="456870" y="733940"/>
                    <a:pt x="468627" y="716858"/>
                  </a:cubicBezTo>
                  <a:cubicBezTo>
                    <a:pt x="471178" y="713087"/>
                    <a:pt x="478610" y="703659"/>
                    <a:pt x="485265" y="695672"/>
                  </a:cubicBezTo>
                  <a:cubicBezTo>
                    <a:pt x="502568" y="675041"/>
                    <a:pt x="506229" y="668719"/>
                    <a:pt x="513993" y="646535"/>
                  </a:cubicBezTo>
                  <a:cubicBezTo>
                    <a:pt x="518319" y="633890"/>
                    <a:pt x="521536" y="630563"/>
                    <a:pt x="535622" y="624795"/>
                  </a:cubicBezTo>
                  <a:cubicBezTo>
                    <a:pt x="554146" y="617142"/>
                    <a:pt x="560468" y="610597"/>
                    <a:pt x="568454" y="590410"/>
                  </a:cubicBezTo>
                  <a:cubicBezTo>
                    <a:pt x="572336" y="580649"/>
                    <a:pt x="573446" y="575547"/>
                    <a:pt x="576440" y="552698"/>
                  </a:cubicBezTo>
                  <a:cubicBezTo>
                    <a:pt x="579324" y="532177"/>
                    <a:pt x="579768" y="531512"/>
                    <a:pt x="609827" y="514652"/>
                  </a:cubicBezTo>
                  <a:cubicBezTo>
                    <a:pt x="627463" y="504891"/>
                    <a:pt x="635338" y="497681"/>
                    <a:pt x="641106" y="485924"/>
                  </a:cubicBezTo>
                  <a:cubicBezTo>
                    <a:pt x="647207" y="473612"/>
                    <a:pt x="648427" y="466624"/>
                    <a:pt x="646874" y="450097"/>
                  </a:cubicBezTo>
                  <a:cubicBezTo>
                    <a:pt x="645432" y="435012"/>
                    <a:pt x="646098" y="429133"/>
                    <a:pt x="650756" y="410166"/>
                  </a:cubicBezTo>
                  <a:cubicBezTo>
                    <a:pt x="654084" y="396634"/>
                    <a:pt x="656302" y="385653"/>
                    <a:pt x="660185" y="362360"/>
                  </a:cubicBezTo>
                  <a:cubicBezTo>
                    <a:pt x="661848" y="352599"/>
                    <a:pt x="664289" y="340953"/>
                    <a:pt x="665620" y="336405"/>
                  </a:cubicBezTo>
                  <a:cubicBezTo>
                    <a:pt x="670833" y="319102"/>
                    <a:pt x="682258" y="301133"/>
                    <a:pt x="692462" y="294588"/>
                  </a:cubicBezTo>
                  <a:cubicBezTo>
                    <a:pt x="698119" y="291039"/>
                    <a:pt x="698673" y="290817"/>
                    <a:pt x="703554" y="292148"/>
                  </a:cubicBezTo>
                  <a:cubicBezTo>
                    <a:pt x="715089" y="295254"/>
                    <a:pt x="723519" y="303018"/>
                    <a:pt x="749807" y="335296"/>
                  </a:cubicBezTo>
                  <a:cubicBezTo>
                    <a:pt x="775540" y="366797"/>
                    <a:pt x="777093" y="368793"/>
                    <a:pt x="793288" y="394305"/>
                  </a:cubicBezTo>
                  <a:cubicBezTo>
                    <a:pt x="812255" y="424031"/>
                    <a:pt x="820241" y="438118"/>
                    <a:pt x="832996" y="464517"/>
                  </a:cubicBezTo>
                  <a:cubicBezTo>
                    <a:pt x="874259" y="549703"/>
                    <a:pt x="882023" y="563568"/>
                    <a:pt x="898328" y="580205"/>
                  </a:cubicBezTo>
                  <a:cubicBezTo>
                    <a:pt x="908089" y="590077"/>
                    <a:pt x="952900" y="632005"/>
                    <a:pt x="960221" y="638216"/>
                  </a:cubicBezTo>
                  <a:cubicBezTo>
                    <a:pt x="962772" y="640324"/>
                    <a:pt x="968207" y="645315"/>
                    <a:pt x="972311" y="649086"/>
                  </a:cubicBezTo>
                  <a:lnTo>
                    <a:pt x="979632" y="656185"/>
                  </a:lnTo>
                  <a:lnTo>
                    <a:pt x="976305" y="661066"/>
                  </a:lnTo>
                  <a:cubicBezTo>
                    <a:pt x="972866" y="666168"/>
                    <a:pt x="960998" y="687686"/>
                    <a:pt x="955673" y="698002"/>
                  </a:cubicBezTo>
                  <a:cubicBezTo>
                    <a:pt x="954010" y="701329"/>
                    <a:pt x="948131" y="708872"/>
                    <a:pt x="942585" y="714640"/>
                  </a:cubicBezTo>
                  <a:cubicBezTo>
                    <a:pt x="937039" y="720407"/>
                    <a:pt x="932602" y="725953"/>
                    <a:pt x="932602" y="726952"/>
                  </a:cubicBezTo>
                  <a:cubicBezTo>
                    <a:pt x="932602" y="728061"/>
                    <a:pt x="929496" y="729503"/>
                    <a:pt x="924061" y="731167"/>
                  </a:cubicBezTo>
                  <a:cubicBezTo>
                    <a:pt x="919292" y="732498"/>
                    <a:pt x="910751" y="735049"/>
                    <a:pt x="904762" y="736713"/>
                  </a:cubicBezTo>
                  <a:cubicBezTo>
                    <a:pt x="890342" y="740928"/>
                    <a:pt x="880359" y="746473"/>
                    <a:pt x="870487" y="755680"/>
                  </a:cubicBezTo>
                  <a:cubicBezTo>
                    <a:pt x="858064" y="767215"/>
                    <a:pt x="855291" y="768214"/>
                    <a:pt x="837656" y="767215"/>
                  </a:cubicBezTo>
                  <a:cubicBezTo>
                    <a:pt x="828116" y="766772"/>
                    <a:pt x="820907" y="766883"/>
                    <a:pt x="816137" y="767770"/>
                  </a:cubicBezTo>
                  <a:cubicBezTo>
                    <a:pt x="799388" y="771208"/>
                    <a:pt x="771658" y="788401"/>
                    <a:pt x="753579" y="806703"/>
                  </a:cubicBezTo>
                  <a:lnTo>
                    <a:pt x="745482" y="815133"/>
                  </a:lnTo>
                  <a:lnTo>
                    <a:pt x="621806" y="815133"/>
                  </a:lnTo>
                  <a:cubicBezTo>
                    <a:pt x="553813" y="815133"/>
                    <a:pt x="497355" y="815465"/>
                    <a:pt x="496246" y="815798"/>
                  </a:cubicBezTo>
                  <a:cubicBezTo>
                    <a:pt x="494249" y="816574"/>
                    <a:pt x="493695" y="821566"/>
                    <a:pt x="495469" y="822675"/>
                  </a:cubicBezTo>
                  <a:cubicBezTo>
                    <a:pt x="497133" y="823784"/>
                    <a:pt x="927500" y="823340"/>
                    <a:pt x="933046" y="822453"/>
                  </a:cubicBezTo>
                  <a:cubicBezTo>
                    <a:pt x="937039" y="821788"/>
                    <a:pt x="937815" y="821122"/>
                    <a:pt x="937815" y="818682"/>
                  </a:cubicBezTo>
                  <a:lnTo>
                    <a:pt x="937815" y="815687"/>
                  </a:lnTo>
                  <a:lnTo>
                    <a:pt x="847749" y="815354"/>
                  </a:lnTo>
                  <a:cubicBezTo>
                    <a:pt x="798168" y="815243"/>
                    <a:pt x="757794" y="814689"/>
                    <a:pt x="758016" y="814134"/>
                  </a:cubicBezTo>
                  <a:cubicBezTo>
                    <a:pt x="758237" y="813580"/>
                    <a:pt x="762341" y="809476"/>
                    <a:pt x="767221" y="805150"/>
                  </a:cubicBezTo>
                  <a:cubicBezTo>
                    <a:pt x="783194" y="790730"/>
                    <a:pt x="802272" y="779527"/>
                    <a:pt x="816248" y="776200"/>
                  </a:cubicBezTo>
                  <a:cubicBezTo>
                    <a:pt x="819797" y="775423"/>
                    <a:pt x="829226" y="774869"/>
                    <a:pt x="839873" y="775091"/>
                  </a:cubicBezTo>
                  <a:cubicBezTo>
                    <a:pt x="857510" y="775423"/>
                    <a:pt x="857621" y="775423"/>
                    <a:pt x="862945" y="772096"/>
                  </a:cubicBezTo>
                  <a:cubicBezTo>
                    <a:pt x="865940" y="770321"/>
                    <a:pt x="872373" y="765219"/>
                    <a:pt x="877364" y="760782"/>
                  </a:cubicBezTo>
                  <a:cubicBezTo>
                    <a:pt x="888456" y="750910"/>
                    <a:pt x="895444" y="747583"/>
                    <a:pt x="915409" y="742258"/>
                  </a:cubicBezTo>
                  <a:cubicBezTo>
                    <a:pt x="933489" y="737489"/>
                    <a:pt x="947133" y="731056"/>
                    <a:pt x="977525" y="713309"/>
                  </a:cubicBezTo>
                  <a:cubicBezTo>
                    <a:pt x="997490" y="701662"/>
                    <a:pt x="1014017" y="693343"/>
                    <a:pt x="1017677" y="693343"/>
                  </a:cubicBezTo>
                  <a:cubicBezTo>
                    <a:pt x="1021338" y="693343"/>
                    <a:pt x="1030766" y="703104"/>
                    <a:pt x="1038974" y="714972"/>
                  </a:cubicBezTo>
                  <a:cubicBezTo>
                    <a:pt x="1050066" y="731388"/>
                    <a:pt x="1059383" y="742148"/>
                    <a:pt x="1067923" y="748470"/>
                  </a:cubicBezTo>
                  <a:cubicBezTo>
                    <a:pt x="1076686" y="755125"/>
                    <a:pt x="1099092" y="766106"/>
                    <a:pt x="1115730" y="771874"/>
                  </a:cubicBezTo>
                  <a:cubicBezTo>
                    <a:pt x="1138690" y="779860"/>
                    <a:pt x="1157990" y="791174"/>
                    <a:pt x="1171855" y="804373"/>
                  </a:cubicBezTo>
                  <a:cubicBezTo>
                    <a:pt x="1182947" y="815021"/>
                    <a:pt x="1190933" y="820900"/>
                    <a:pt x="1194261" y="820900"/>
                  </a:cubicBezTo>
                  <a:cubicBezTo>
                    <a:pt x="1200140" y="820900"/>
                    <a:pt x="1199474" y="815909"/>
                    <a:pt x="1192930" y="811583"/>
                  </a:cubicBezTo>
                  <a:cubicBezTo>
                    <a:pt x="1190711" y="809919"/>
                    <a:pt x="1184167" y="804484"/>
                    <a:pt x="1178732" y="799382"/>
                  </a:cubicBezTo>
                  <a:cubicBezTo>
                    <a:pt x="1162205" y="784075"/>
                    <a:pt x="1143681" y="773094"/>
                    <a:pt x="1120389" y="764775"/>
                  </a:cubicBezTo>
                  <a:cubicBezTo>
                    <a:pt x="1104527" y="759229"/>
                    <a:pt x="1080457" y="747804"/>
                    <a:pt x="1072915" y="742148"/>
                  </a:cubicBezTo>
                  <a:cubicBezTo>
                    <a:pt x="1065372" y="736713"/>
                    <a:pt x="1054059" y="723402"/>
                    <a:pt x="1044076" y="708539"/>
                  </a:cubicBezTo>
                  <a:cubicBezTo>
                    <a:pt x="1039861" y="702217"/>
                    <a:pt x="1034981" y="696005"/>
                    <a:pt x="1033428" y="694674"/>
                  </a:cubicBezTo>
                  <a:cubicBezTo>
                    <a:pt x="1031875" y="693454"/>
                    <a:pt x="1030544" y="692123"/>
                    <a:pt x="1030544" y="691568"/>
                  </a:cubicBezTo>
                  <a:cubicBezTo>
                    <a:pt x="1030544" y="689572"/>
                    <a:pt x="1047847" y="692567"/>
                    <a:pt x="1061491" y="696782"/>
                  </a:cubicBezTo>
                  <a:cubicBezTo>
                    <a:pt x="1077906" y="701995"/>
                    <a:pt x="1090440" y="704324"/>
                    <a:pt x="1116728" y="706986"/>
                  </a:cubicBezTo>
                  <a:cubicBezTo>
                    <a:pt x="1138690" y="709205"/>
                    <a:pt x="1147674" y="711201"/>
                    <a:pt x="1158656" y="716414"/>
                  </a:cubicBezTo>
                  <a:cubicBezTo>
                    <a:pt x="1169193" y="721517"/>
                    <a:pt x="1193374" y="736491"/>
                    <a:pt x="1196479" y="739818"/>
                  </a:cubicBezTo>
                  <a:cubicBezTo>
                    <a:pt x="1200916" y="744810"/>
                    <a:pt x="1232861" y="758896"/>
                    <a:pt x="1260812" y="768435"/>
                  </a:cubicBezTo>
                  <a:cubicBezTo>
                    <a:pt x="1283773" y="776200"/>
                    <a:pt x="1288099" y="777975"/>
                    <a:pt x="1296640" y="782966"/>
                  </a:cubicBezTo>
                  <a:cubicBezTo>
                    <a:pt x="1304182" y="787292"/>
                    <a:pt x="1308397" y="787624"/>
                    <a:pt x="1309062" y="783520"/>
                  </a:cubicBezTo>
                  <a:cubicBezTo>
                    <a:pt x="1309728" y="778307"/>
                    <a:pt x="1295087" y="770432"/>
                    <a:pt x="1267468" y="761337"/>
                  </a:cubicBezTo>
                  <a:cubicBezTo>
                    <a:pt x="1237741" y="751576"/>
                    <a:pt x="1210122" y="739707"/>
                    <a:pt x="1210122" y="736823"/>
                  </a:cubicBezTo>
                  <a:cubicBezTo>
                    <a:pt x="1210122" y="734827"/>
                    <a:pt x="1225873" y="715527"/>
                    <a:pt x="1234635" y="706875"/>
                  </a:cubicBezTo>
                  <a:cubicBezTo>
                    <a:pt x="1251384" y="690237"/>
                    <a:pt x="1264362" y="682917"/>
                    <a:pt x="1277118" y="682917"/>
                  </a:cubicBezTo>
                  <a:cubicBezTo>
                    <a:pt x="1289873" y="682917"/>
                    <a:pt x="1295752" y="686133"/>
                    <a:pt x="1316937" y="703659"/>
                  </a:cubicBezTo>
                  <a:cubicBezTo>
                    <a:pt x="1322816" y="708539"/>
                    <a:pt x="1331579" y="714418"/>
                    <a:pt x="1336348" y="716858"/>
                  </a:cubicBezTo>
                  <a:lnTo>
                    <a:pt x="1345222" y="721184"/>
                  </a:lnTo>
                  <a:lnTo>
                    <a:pt x="1366519" y="721738"/>
                  </a:lnTo>
                  <a:cubicBezTo>
                    <a:pt x="1390810" y="722404"/>
                    <a:pt x="1392473" y="722958"/>
                    <a:pt x="1410221" y="734605"/>
                  </a:cubicBezTo>
                  <a:cubicBezTo>
                    <a:pt x="1424973" y="744144"/>
                    <a:pt x="1428079" y="744810"/>
                    <a:pt x="1459912" y="744366"/>
                  </a:cubicBezTo>
                  <a:cubicBezTo>
                    <a:pt x="1490415" y="744033"/>
                    <a:pt x="1497181" y="745031"/>
                    <a:pt x="1514707" y="752907"/>
                  </a:cubicBezTo>
                  <a:cubicBezTo>
                    <a:pt x="1539774" y="763999"/>
                    <a:pt x="1545653" y="766439"/>
                    <a:pt x="1554305" y="769545"/>
                  </a:cubicBezTo>
                  <a:cubicBezTo>
                    <a:pt x="1559518" y="771430"/>
                    <a:pt x="1566950" y="775202"/>
                    <a:pt x="1570832" y="777975"/>
                  </a:cubicBezTo>
                  <a:cubicBezTo>
                    <a:pt x="1597563" y="796942"/>
                    <a:pt x="1600226" y="798495"/>
                    <a:pt x="1622742" y="806924"/>
                  </a:cubicBezTo>
                  <a:cubicBezTo>
                    <a:pt x="1631061" y="810030"/>
                    <a:pt x="1638492" y="813025"/>
                    <a:pt x="1639158" y="813801"/>
                  </a:cubicBezTo>
                  <a:cubicBezTo>
                    <a:pt x="1640156" y="814800"/>
                    <a:pt x="1615754" y="815133"/>
                    <a:pt x="1554194" y="815133"/>
                  </a:cubicBezTo>
                  <a:cubicBezTo>
                    <a:pt x="1499400" y="815133"/>
                    <a:pt x="1466678" y="815576"/>
                    <a:pt x="1464682" y="816353"/>
                  </a:cubicBezTo>
                  <a:cubicBezTo>
                    <a:pt x="1462353" y="817129"/>
                    <a:pt x="1461576" y="818238"/>
                    <a:pt x="1462020" y="820235"/>
                  </a:cubicBezTo>
                  <a:lnTo>
                    <a:pt x="1462353" y="822786"/>
                  </a:lnTo>
                  <a:lnTo>
                    <a:pt x="1718909" y="822786"/>
                  </a:lnTo>
                  <a:cubicBezTo>
                    <a:pt x="1945628" y="822786"/>
                    <a:pt x="1975576" y="822564"/>
                    <a:pt x="1976574" y="821011"/>
                  </a:cubicBezTo>
                  <a:cubicBezTo>
                    <a:pt x="1977240" y="820013"/>
                    <a:pt x="1977683" y="818460"/>
                    <a:pt x="1977351" y="817462"/>
                  </a:cubicBezTo>
                  <a:cubicBezTo>
                    <a:pt x="1977129" y="815909"/>
                    <a:pt x="1957940" y="815687"/>
                    <a:pt x="1815297" y="815465"/>
                  </a:cubicBezTo>
                  <a:cubicBezTo>
                    <a:pt x="1661564" y="815133"/>
                    <a:pt x="1653356" y="815021"/>
                    <a:pt x="1651803" y="813025"/>
                  </a:cubicBezTo>
                  <a:cubicBezTo>
                    <a:pt x="1647588" y="807923"/>
                    <a:pt x="1640489" y="804151"/>
                    <a:pt x="1623962" y="798051"/>
                  </a:cubicBezTo>
                  <a:cubicBezTo>
                    <a:pt x="1614312" y="794391"/>
                    <a:pt x="1603220" y="789510"/>
                    <a:pt x="1599338" y="787292"/>
                  </a:cubicBezTo>
                  <a:cubicBezTo>
                    <a:pt x="1589910" y="781635"/>
                    <a:pt x="1581036" y="774869"/>
                    <a:pt x="1581036" y="773205"/>
                  </a:cubicBezTo>
                  <a:cubicBezTo>
                    <a:pt x="1581036" y="772429"/>
                    <a:pt x="1583920" y="768768"/>
                    <a:pt x="1587247" y="764775"/>
                  </a:cubicBezTo>
                  <a:cubicBezTo>
                    <a:pt x="1605771" y="744033"/>
                    <a:pt x="1624960" y="716192"/>
                    <a:pt x="1638049" y="691568"/>
                  </a:cubicBezTo>
                  <a:cubicBezTo>
                    <a:pt x="1643595" y="681142"/>
                    <a:pt x="1653689" y="663062"/>
                    <a:pt x="1660344" y="651416"/>
                  </a:cubicBezTo>
                  <a:cubicBezTo>
                    <a:pt x="1679089" y="619138"/>
                    <a:pt x="1681640" y="614479"/>
                    <a:pt x="1681085" y="611596"/>
                  </a:cubicBezTo>
                  <a:cubicBezTo>
                    <a:pt x="1680863" y="609710"/>
                    <a:pt x="1679865" y="609045"/>
                    <a:pt x="1677869" y="609045"/>
                  </a:cubicBezTo>
                  <a:cubicBezTo>
                    <a:pt x="1675650" y="609045"/>
                    <a:pt x="1674097" y="610819"/>
                    <a:pt x="1669882" y="618473"/>
                  </a:cubicBezTo>
                  <a:cubicBezTo>
                    <a:pt x="1666887" y="623686"/>
                    <a:pt x="1659456" y="636663"/>
                    <a:pt x="1653245" y="647422"/>
                  </a:cubicBezTo>
                  <a:cubicBezTo>
                    <a:pt x="1647144" y="658182"/>
                    <a:pt x="1637272" y="675596"/>
                    <a:pt x="1631394" y="686355"/>
                  </a:cubicBezTo>
                  <a:cubicBezTo>
                    <a:pt x="1625626" y="697114"/>
                    <a:pt x="1618860" y="708761"/>
                    <a:pt x="1616530" y="712310"/>
                  </a:cubicBezTo>
                  <a:cubicBezTo>
                    <a:pt x="1602333" y="733496"/>
                    <a:pt x="1586915" y="753683"/>
                    <a:pt x="1581147" y="758786"/>
                  </a:cubicBezTo>
                  <a:cubicBezTo>
                    <a:pt x="1579705" y="760116"/>
                    <a:pt x="1577487" y="762889"/>
                    <a:pt x="1576156" y="764997"/>
                  </a:cubicBezTo>
                  <a:lnTo>
                    <a:pt x="1573827" y="768879"/>
                  </a:lnTo>
                  <a:lnTo>
                    <a:pt x="1568281" y="765995"/>
                  </a:lnTo>
                  <a:cubicBezTo>
                    <a:pt x="1565175" y="764442"/>
                    <a:pt x="1557965" y="761559"/>
                    <a:pt x="1552086" y="759340"/>
                  </a:cubicBezTo>
                  <a:cubicBezTo>
                    <a:pt x="1546318" y="757233"/>
                    <a:pt x="1535448" y="752574"/>
                    <a:pt x="1528128" y="749135"/>
                  </a:cubicBezTo>
                  <a:cubicBezTo>
                    <a:pt x="1520696" y="745586"/>
                    <a:pt x="1510269" y="741371"/>
                    <a:pt x="1505057" y="739596"/>
                  </a:cubicBezTo>
                  <a:cubicBezTo>
                    <a:pt x="1495518" y="736380"/>
                    <a:pt x="1495074" y="736269"/>
                    <a:pt x="1464127" y="736269"/>
                  </a:cubicBezTo>
                  <a:cubicBezTo>
                    <a:pt x="1440390" y="736191"/>
                    <a:pt x="1422899" y="732498"/>
                    <a:pt x="1411663" y="725177"/>
                  </a:cubicBezTo>
                  <a:cubicBezTo>
                    <a:pt x="1396577" y="715416"/>
                    <a:pt x="1392252" y="714196"/>
                    <a:pt x="1368404" y="713419"/>
                  </a:cubicBezTo>
                  <a:cubicBezTo>
                    <a:pt x="1348106" y="712754"/>
                    <a:pt x="1347551" y="712643"/>
                    <a:pt x="1340120" y="708983"/>
                  </a:cubicBezTo>
                  <a:cubicBezTo>
                    <a:pt x="1335905" y="706875"/>
                    <a:pt x="1325811" y="699776"/>
                    <a:pt x="1317714" y="693121"/>
                  </a:cubicBezTo>
                  <a:cubicBezTo>
                    <a:pt x="1299745" y="678591"/>
                    <a:pt x="1293311" y="675263"/>
                    <a:pt x="1281000" y="674598"/>
                  </a:cubicBezTo>
                  <a:cubicBezTo>
                    <a:pt x="1270130" y="674043"/>
                    <a:pt x="1262365" y="676040"/>
                    <a:pt x="1251717" y="682251"/>
                  </a:cubicBezTo>
                  <a:cubicBezTo>
                    <a:pt x="1242067" y="688019"/>
                    <a:pt x="1223210" y="705766"/>
                    <a:pt x="1212452" y="719520"/>
                  </a:cubicBezTo>
                  <a:cubicBezTo>
                    <a:pt x="1207793" y="725510"/>
                    <a:pt x="1203578" y="730834"/>
                    <a:pt x="1203024" y="731499"/>
                  </a:cubicBezTo>
                  <a:cubicBezTo>
                    <a:pt x="1202580" y="732165"/>
                    <a:pt x="1201249" y="731832"/>
                    <a:pt x="1200029" y="730834"/>
                  </a:cubicBezTo>
                  <a:cubicBezTo>
                    <a:pt x="1196590" y="727950"/>
                    <a:pt x="1171411" y="712754"/>
                    <a:pt x="1163203" y="708650"/>
                  </a:cubicBezTo>
                  <a:cubicBezTo>
                    <a:pt x="1152777" y="703437"/>
                    <a:pt x="1141796" y="700997"/>
                    <a:pt x="1119945" y="698778"/>
                  </a:cubicBezTo>
                  <a:cubicBezTo>
                    <a:pt x="1093102" y="695894"/>
                    <a:pt x="1080901" y="693787"/>
                    <a:pt x="1068034" y="689683"/>
                  </a:cubicBezTo>
                  <a:cubicBezTo>
                    <a:pt x="1038641" y="680366"/>
                    <a:pt x="1023112" y="680477"/>
                    <a:pt x="1001927" y="690237"/>
                  </a:cubicBezTo>
                  <a:cubicBezTo>
                    <a:pt x="994939" y="693454"/>
                    <a:pt x="965656" y="709981"/>
                    <a:pt x="953233" y="717745"/>
                  </a:cubicBezTo>
                  <a:cubicBezTo>
                    <a:pt x="949462" y="719964"/>
                    <a:pt x="949795" y="719076"/>
                    <a:pt x="955230" y="713087"/>
                  </a:cubicBezTo>
                  <a:cubicBezTo>
                    <a:pt x="957781" y="710425"/>
                    <a:pt x="963105" y="701884"/>
                    <a:pt x="966987" y="694452"/>
                  </a:cubicBezTo>
                  <a:cubicBezTo>
                    <a:pt x="978745" y="671714"/>
                    <a:pt x="985955" y="660844"/>
                    <a:pt x="997379" y="648199"/>
                  </a:cubicBezTo>
                  <a:cubicBezTo>
                    <a:pt x="1010467" y="633558"/>
                    <a:pt x="1024443" y="615367"/>
                    <a:pt x="1025331" y="611596"/>
                  </a:cubicBezTo>
                  <a:cubicBezTo>
                    <a:pt x="1026440" y="608046"/>
                    <a:pt x="1027660" y="602389"/>
                    <a:pt x="1030100" y="592296"/>
                  </a:cubicBezTo>
                  <a:cubicBezTo>
                    <a:pt x="1031653" y="585530"/>
                    <a:pt x="1034981" y="579207"/>
                    <a:pt x="1047626" y="558022"/>
                  </a:cubicBezTo>
                  <a:cubicBezTo>
                    <a:pt x="1056166" y="543713"/>
                    <a:pt x="1063709" y="530957"/>
                    <a:pt x="1064485" y="529737"/>
                  </a:cubicBezTo>
                  <a:cubicBezTo>
                    <a:pt x="1065150" y="528406"/>
                    <a:pt x="1068145" y="521862"/>
                    <a:pt x="1071029" y="515096"/>
                  </a:cubicBezTo>
                  <a:cubicBezTo>
                    <a:pt x="1073913" y="508330"/>
                    <a:pt x="1077352" y="501453"/>
                    <a:pt x="1079015" y="499456"/>
                  </a:cubicBezTo>
                  <a:cubicBezTo>
                    <a:pt x="1083009" y="494576"/>
                    <a:pt x="1089886" y="490915"/>
                    <a:pt x="1102974" y="486701"/>
                  </a:cubicBezTo>
                  <a:cubicBezTo>
                    <a:pt x="1124825" y="479491"/>
                    <a:pt x="1129928" y="474167"/>
                    <a:pt x="1137248" y="450652"/>
                  </a:cubicBezTo>
                  <a:cubicBezTo>
                    <a:pt x="1143570" y="430354"/>
                    <a:pt x="1146565" y="423476"/>
                    <a:pt x="1154773" y="409944"/>
                  </a:cubicBezTo>
                  <a:cubicBezTo>
                    <a:pt x="1164756" y="393417"/>
                    <a:pt x="1166087" y="390312"/>
                    <a:pt x="1170857" y="374450"/>
                  </a:cubicBezTo>
                  <a:cubicBezTo>
                    <a:pt x="1175737" y="357923"/>
                    <a:pt x="1176957" y="355039"/>
                    <a:pt x="1181616" y="350381"/>
                  </a:cubicBezTo>
                  <a:cubicBezTo>
                    <a:pt x="1188382" y="343615"/>
                    <a:pt x="1196590" y="340842"/>
                    <a:pt x="1214005" y="339178"/>
                  </a:cubicBezTo>
                  <a:cubicBezTo>
                    <a:pt x="1229977" y="337625"/>
                    <a:pt x="1236410" y="335407"/>
                    <a:pt x="1241623" y="329639"/>
                  </a:cubicBezTo>
                  <a:cubicBezTo>
                    <a:pt x="1247391" y="323095"/>
                    <a:pt x="1249166" y="315774"/>
                    <a:pt x="1251162" y="289486"/>
                  </a:cubicBezTo>
                  <a:cubicBezTo>
                    <a:pt x="1253603" y="256654"/>
                    <a:pt x="1253824" y="255767"/>
                    <a:pt x="1276341" y="205853"/>
                  </a:cubicBezTo>
                  <a:cubicBezTo>
                    <a:pt x="1294199" y="166366"/>
                    <a:pt x="1300521" y="154497"/>
                    <a:pt x="1332910" y="101700"/>
                  </a:cubicBezTo>
                  <a:cubicBezTo>
                    <a:pt x="1337569" y="94157"/>
                    <a:pt x="1346109" y="78740"/>
                    <a:pt x="1352210" y="67426"/>
                  </a:cubicBezTo>
                  <a:cubicBezTo>
                    <a:pt x="1358089" y="56112"/>
                    <a:pt x="1366519" y="41471"/>
                    <a:pt x="1370734" y="35037"/>
                  </a:cubicBezTo>
                  <a:cubicBezTo>
                    <a:pt x="1377943" y="24056"/>
                    <a:pt x="1390810" y="9526"/>
                    <a:pt x="1393250" y="9526"/>
                  </a:cubicBezTo>
                  <a:cubicBezTo>
                    <a:pt x="1393915" y="9526"/>
                    <a:pt x="1395135" y="12188"/>
                    <a:pt x="1395801" y="15515"/>
                  </a:cubicBezTo>
                  <a:cubicBezTo>
                    <a:pt x="1397908" y="24500"/>
                    <a:pt x="1396577" y="38254"/>
                    <a:pt x="1391697" y="57887"/>
                  </a:cubicBezTo>
                  <a:cubicBezTo>
                    <a:pt x="1384487" y="86726"/>
                    <a:pt x="1384154" y="107578"/>
                    <a:pt x="1390033" y="140521"/>
                  </a:cubicBezTo>
                  <a:cubicBezTo>
                    <a:pt x="1394248" y="163925"/>
                    <a:pt x="1391919" y="172799"/>
                    <a:pt x="1376391" y="190657"/>
                  </a:cubicBezTo>
                  <a:cubicBezTo>
                    <a:pt x="1364966" y="203967"/>
                    <a:pt x="1359531" y="214726"/>
                    <a:pt x="1357978" y="227482"/>
                  </a:cubicBezTo>
                  <a:cubicBezTo>
                    <a:pt x="1354428" y="256876"/>
                    <a:pt x="1352543" y="260758"/>
                    <a:pt x="1335017" y="275067"/>
                  </a:cubicBezTo>
                  <a:cubicBezTo>
                    <a:pt x="1321152" y="286269"/>
                    <a:pt x="1317381" y="294145"/>
                    <a:pt x="1313832" y="318436"/>
                  </a:cubicBezTo>
                  <a:cubicBezTo>
                    <a:pt x="1311724" y="332412"/>
                    <a:pt x="1309506" y="337514"/>
                    <a:pt x="1301298" y="346499"/>
                  </a:cubicBezTo>
                  <a:cubicBezTo>
                    <a:pt x="1289873" y="359143"/>
                    <a:pt x="1289652" y="361362"/>
                    <a:pt x="1293756" y="399629"/>
                  </a:cubicBezTo>
                  <a:cubicBezTo>
                    <a:pt x="1297748" y="436232"/>
                    <a:pt x="1298192" y="467401"/>
                    <a:pt x="1295087" y="479380"/>
                  </a:cubicBezTo>
                  <a:cubicBezTo>
                    <a:pt x="1289873" y="498791"/>
                    <a:pt x="1279891" y="514208"/>
                    <a:pt x="1261589" y="530957"/>
                  </a:cubicBezTo>
                  <a:cubicBezTo>
                    <a:pt x="1244396" y="546708"/>
                    <a:pt x="1228646" y="562347"/>
                    <a:pt x="1206573" y="586195"/>
                  </a:cubicBezTo>
                  <a:cubicBezTo>
                    <a:pt x="1191488" y="602389"/>
                    <a:pt x="1188049" y="606826"/>
                    <a:pt x="1188271" y="609266"/>
                  </a:cubicBezTo>
                  <a:cubicBezTo>
                    <a:pt x="1188715" y="612927"/>
                    <a:pt x="1192153" y="613703"/>
                    <a:pt x="1195370" y="610819"/>
                  </a:cubicBezTo>
                  <a:cubicBezTo>
                    <a:pt x="1196812" y="609599"/>
                    <a:pt x="1207904" y="597842"/>
                    <a:pt x="1220216" y="584531"/>
                  </a:cubicBezTo>
                  <a:cubicBezTo>
                    <a:pt x="1232639" y="571221"/>
                    <a:pt x="1250053" y="553585"/>
                    <a:pt x="1259038" y="545377"/>
                  </a:cubicBezTo>
                  <a:cubicBezTo>
                    <a:pt x="1278892" y="527186"/>
                    <a:pt x="1286546" y="518645"/>
                    <a:pt x="1293201" y="507110"/>
                  </a:cubicBezTo>
                  <a:cubicBezTo>
                    <a:pt x="1307953" y="481265"/>
                    <a:pt x="1309173" y="462409"/>
                    <a:pt x="1300744" y="386208"/>
                  </a:cubicBezTo>
                  <a:cubicBezTo>
                    <a:pt x="1298414" y="364800"/>
                    <a:pt x="1298968" y="362138"/>
                    <a:pt x="1308175" y="351823"/>
                  </a:cubicBezTo>
                  <a:cubicBezTo>
                    <a:pt x="1316826" y="342173"/>
                    <a:pt x="1319821" y="335185"/>
                    <a:pt x="1322151" y="320100"/>
                  </a:cubicBezTo>
                  <a:cubicBezTo>
                    <a:pt x="1325700" y="296252"/>
                    <a:pt x="1327475" y="292925"/>
                    <a:pt x="1346553" y="276065"/>
                  </a:cubicBezTo>
                  <a:cubicBezTo>
                    <a:pt x="1358532" y="265638"/>
                    <a:pt x="1362526" y="257874"/>
                    <a:pt x="1364189" y="242013"/>
                  </a:cubicBezTo>
                  <a:cubicBezTo>
                    <a:pt x="1366851" y="217610"/>
                    <a:pt x="1369735" y="210844"/>
                    <a:pt x="1384265" y="194317"/>
                  </a:cubicBezTo>
                  <a:cubicBezTo>
                    <a:pt x="1398796" y="177901"/>
                    <a:pt x="1402567" y="165146"/>
                    <a:pt x="1399018" y="144515"/>
                  </a:cubicBezTo>
                  <a:cubicBezTo>
                    <a:pt x="1393472" y="113124"/>
                    <a:pt x="1393250" y="110130"/>
                    <a:pt x="1394581" y="92161"/>
                  </a:cubicBezTo>
                  <a:cubicBezTo>
                    <a:pt x="1395579" y="79627"/>
                    <a:pt x="1397021" y="70421"/>
                    <a:pt x="1400127" y="57887"/>
                  </a:cubicBezTo>
                  <a:cubicBezTo>
                    <a:pt x="1403565" y="44244"/>
                    <a:pt x="1404453" y="38254"/>
                    <a:pt x="1404564" y="28382"/>
                  </a:cubicBezTo>
                  <a:cubicBezTo>
                    <a:pt x="1404675" y="21505"/>
                    <a:pt x="1404342" y="14295"/>
                    <a:pt x="1403898" y="12410"/>
                  </a:cubicBezTo>
                  <a:lnTo>
                    <a:pt x="1402789" y="8860"/>
                  </a:lnTo>
                  <a:lnTo>
                    <a:pt x="1406338" y="12299"/>
                  </a:lnTo>
                  <a:cubicBezTo>
                    <a:pt x="1412106" y="17734"/>
                    <a:pt x="1416765" y="27717"/>
                    <a:pt x="1425860" y="54559"/>
                  </a:cubicBezTo>
                  <a:cubicBezTo>
                    <a:pt x="1437618" y="89499"/>
                    <a:pt x="1444717" y="101811"/>
                    <a:pt x="1467233" y="127211"/>
                  </a:cubicBezTo>
                  <a:cubicBezTo>
                    <a:pt x="1472779" y="133534"/>
                    <a:pt x="1480543" y="143184"/>
                    <a:pt x="1484426" y="148508"/>
                  </a:cubicBezTo>
                  <a:cubicBezTo>
                    <a:pt x="1496849" y="165478"/>
                    <a:pt x="1505168" y="172910"/>
                    <a:pt x="1536003" y="194539"/>
                  </a:cubicBezTo>
                  <a:cubicBezTo>
                    <a:pt x="1560516" y="211621"/>
                    <a:pt x="1583698" y="233250"/>
                    <a:pt x="1593349" y="248002"/>
                  </a:cubicBezTo>
                  <a:cubicBezTo>
                    <a:pt x="1596676" y="252883"/>
                    <a:pt x="1604218" y="266859"/>
                    <a:pt x="1610319" y="279281"/>
                  </a:cubicBezTo>
                  <a:cubicBezTo>
                    <a:pt x="1616863" y="292481"/>
                    <a:pt x="1623407" y="304127"/>
                    <a:pt x="1626291" y="307344"/>
                  </a:cubicBezTo>
                  <a:cubicBezTo>
                    <a:pt x="1628953" y="310450"/>
                    <a:pt x="1637383" y="318214"/>
                    <a:pt x="1644926" y="324536"/>
                  </a:cubicBezTo>
                  <a:cubicBezTo>
                    <a:pt x="1652468" y="330859"/>
                    <a:pt x="1662673" y="340398"/>
                    <a:pt x="1667664" y="345389"/>
                  </a:cubicBezTo>
                  <a:cubicBezTo>
                    <a:pt x="1677425" y="355594"/>
                    <a:pt x="1688628" y="368461"/>
                    <a:pt x="1688628" y="369570"/>
                  </a:cubicBezTo>
                  <a:cubicBezTo>
                    <a:pt x="1688628" y="370013"/>
                    <a:pt x="1683304" y="376447"/>
                    <a:pt x="1676870" y="383768"/>
                  </a:cubicBezTo>
                  <a:cubicBezTo>
                    <a:pt x="1663560" y="398631"/>
                    <a:pt x="1660233" y="403511"/>
                    <a:pt x="1650250" y="421702"/>
                  </a:cubicBezTo>
                  <a:cubicBezTo>
                    <a:pt x="1646479" y="428801"/>
                    <a:pt x="1640933" y="437563"/>
                    <a:pt x="1637938" y="441224"/>
                  </a:cubicBezTo>
                  <a:cubicBezTo>
                    <a:pt x="1633057" y="447213"/>
                    <a:pt x="1630728" y="448877"/>
                    <a:pt x="1618305" y="455089"/>
                  </a:cubicBezTo>
                  <a:cubicBezTo>
                    <a:pt x="1600558" y="463962"/>
                    <a:pt x="1592017" y="471948"/>
                    <a:pt x="1585251" y="486146"/>
                  </a:cubicBezTo>
                  <a:cubicBezTo>
                    <a:pt x="1572052" y="513765"/>
                    <a:pt x="1568946" y="519533"/>
                    <a:pt x="1563844" y="525190"/>
                  </a:cubicBezTo>
                  <a:cubicBezTo>
                    <a:pt x="1557521" y="532510"/>
                    <a:pt x="1552086" y="535838"/>
                    <a:pt x="1538887" y="540607"/>
                  </a:cubicBezTo>
                  <a:cubicBezTo>
                    <a:pt x="1518699" y="548039"/>
                    <a:pt x="1509937" y="553918"/>
                    <a:pt x="1501285" y="566008"/>
                  </a:cubicBezTo>
                  <a:cubicBezTo>
                    <a:pt x="1487753" y="585086"/>
                    <a:pt x="1476772" y="613703"/>
                    <a:pt x="1481764" y="616920"/>
                  </a:cubicBezTo>
                  <a:cubicBezTo>
                    <a:pt x="1485091" y="618916"/>
                    <a:pt x="1487199" y="615921"/>
                    <a:pt x="1490970" y="604164"/>
                  </a:cubicBezTo>
                  <a:cubicBezTo>
                    <a:pt x="1496960" y="585197"/>
                    <a:pt x="1510492" y="564344"/>
                    <a:pt x="1520918" y="557800"/>
                  </a:cubicBezTo>
                  <a:cubicBezTo>
                    <a:pt x="1523469" y="556136"/>
                    <a:pt x="1532232" y="552143"/>
                    <a:pt x="1540440" y="548926"/>
                  </a:cubicBezTo>
                  <a:cubicBezTo>
                    <a:pt x="1548426" y="545710"/>
                    <a:pt x="1556967" y="541827"/>
                    <a:pt x="1559407" y="540274"/>
                  </a:cubicBezTo>
                  <a:cubicBezTo>
                    <a:pt x="1569168" y="534174"/>
                    <a:pt x="1577931" y="521529"/>
                    <a:pt x="1588024" y="499234"/>
                  </a:cubicBezTo>
                  <a:cubicBezTo>
                    <a:pt x="1598339" y="476607"/>
                    <a:pt x="1602665" y="471948"/>
                    <a:pt x="1623518" y="461965"/>
                  </a:cubicBezTo>
                  <a:cubicBezTo>
                    <a:pt x="1641265" y="453425"/>
                    <a:pt x="1644371" y="449653"/>
                    <a:pt x="1664337" y="413827"/>
                  </a:cubicBezTo>
                  <a:cubicBezTo>
                    <a:pt x="1667554" y="407948"/>
                    <a:pt x="1673875" y="399518"/>
                    <a:pt x="1680752" y="391975"/>
                  </a:cubicBezTo>
                  <a:cubicBezTo>
                    <a:pt x="1686853" y="385209"/>
                    <a:pt x="1694950" y="374894"/>
                    <a:pt x="1698611" y="369015"/>
                  </a:cubicBezTo>
                  <a:cubicBezTo>
                    <a:pt x="1715138" y="342062"/>
                    <a:pt x="1724344" y="333521"/>
                    <a:pt x="1763942" y="307566"/>
                  </a:cubicBezTo>
                  <a:cubicBezTo>
                    <a:pt x="1784684" y="294034"/>
                    <a:pt x="1793114" y="285382"/>
                    <a:pt x="1809419" y="260869"/>
                  </a:cubicBezTo>
                  <a:cubicBezTo>
                    <a:pt x="1816628" y="250221"/>
                    <a:pt x="1823062" y="241236"/>
                    <a:pt x="1824061" y="241014"/>
                  </a:cubicBezTo>
                  <a:cubicBezTo>
                    <a:pt x="1826722" y="240016"/>
                    <a:pt x="1824504" y="256321"/>
                    <a:pt x="1820068" y="270075"/>
                  </a:cubicBezTo>
                  <a:cubicBezTo>
                    <a:pt x="1810528" y="298692"/>
                    <a:pt x="1809419" y="312446"/>
                    <a:pt x="1814854" y="337181"/>
                  </a:cubicBezTo>
                  <a:cubicBezTo>
                    <a:pt x="1824615" y="382104"/>
                    <a:pt x="1834819" y="397965"/>
                    <a:pt x="1875527" y="431795"/>
                  </a:cubicBezTo>
                  <a:cubicBezTo>
                    <a:pt x="1892165" y="445660"/>
                    <a:pt x="1900151" y="454534"/>
                    <a:pt x="1912574" y="472836"/>
                  </a:cubicBezTo>
                  <a:cubicBezTo>
                    <a:pt x="1924109" y="489806"/>
                    <a:pt x="1928435" y="498902"/>
                    <a:pt x="1935756" y="523304"/>
                  </a:cubicBezTo>
                  <a:cubicBezTo>
                    <a:pt x="1950176" y="570666"/>
                    <a:pt x="1954169" y="579873"/>
                    <a:pt x="1963596" y="588746"/>
                  </a:cubicBezTo>
                  <a:cubicBezTo>
                    <a:pt x="1969587" y="594292"/>
                    <a:pt x="1982009" y="602278"/>
                    <a:pt x="1996762" y="610043"/>
                  </a:cubicBezTo>
                  <a:cubicBezTo>
                    <a:pt x="2016727" y="620469"/>
                    <a:pt x="2024602" y="628677"/>
                    <a:pt x="2044900" y="660733"/>
                  </a:cubicBezTo>
                  <a:cubicBezTo>
                    <a:pt x="2057545" y="680587"/>
                    <a:pt x="2064311" y="689461"/>
                    <a:pt x="2080838" y="708095"/>
                  </a:cubicBezTo>
                  <a:cubicBezTo>
                    <a:pt x="2097809" y="727395"/>
                    <a:pt x="2114447" y="741371"/>
                    <a:pt x="2118551" y="739707"/>
                  </a:cubicBezTo>
                  <a:cubicBezTo>
                    <a:pt x="2120659" y="738931"/>
                    <a:pt x="2121879" y="736269"/>
                    <a:pt x="2120991" y="734161"/>
                  </a:cubicBezTo>
                  <a:cubicBezTo>
                    <a:pt x="2120659" y="733496"/>
                    <a:pt x="2117220" y="730390"/>
                    <a:pt x="2113227" y="727395"/>
                  </a:cubicBezTo>
                  <a:cubicBezTo>
                    <a:pt x="2096145" y="714640"/>
                    <a:pt x="2072963" y="687464"/>
                    <a:pt x="2051223" y="654300"/>
                  </a:cubicBezTo>
                  <a:cubicBezTo>
                    <a:pt x="2030038" y="622355"/>
                    <a:pt x="2020942" y="612927"/>
                    <a:pt x="2000644" y="602389"/>
                  </a:cubicBezTo>
                  <a:cubicBezTo>
                    <a:pt x="1983673" y="593405"/>
                    <a:pt x="1970918" y="584864"/>
                    <a:pt x="1966480" y="579762"/>
                  </a:cubicBezTo>
                  <a:cubicBezTo>
                    <a:pt x="1960269" y="572330"/>
                    <a:pt x="1955278" y="559353"/>
                    <a:pt x="1943299" y="519089"/>
                  </a:cubicBezTo>
                  <a:cubicBezTo>
                    <a:pt x="1937087" y="497681"/>
                    <a:pt x="1929434" y="482264"/>
                    <a:pt x="1917343" y="465404"/>
                  </a:cubicBezTo>
                  <a:cubicBezTo>
                    <a:pt x="1903367" y="445882"/>
                    <a:pt x="1896379" y="438340"/>
                    <a:pt x="1879520" y="424697"/>
                  </a:cubicBezTo>
                  <a:cubicBezTo>
                    <a:pt x="1851679" y="401958"/>
                    <a:pt x="1837814" y="384766"/>
                    <a:pt x="1830050" y="363358"/>
                  </a:cubicBezTo>
                  <a:cubicBezTo>
                    <a:pt x="1825391" y="350603"/>
                    <a:pt x="1820733" y="328973"/>
                    <a:pt x="1819735" y="316439"/>
                  </a:cubicBezTo>
                  <a:cubicBezTo>
                    <a:pt x="1818736" y="303906"/>
                    <a:pt x="1820178" y="295476"/>
                    <a:pt x="1826500" y="276398"/>
                  </a:cubicBezTo>
                  <a:cubicBezTo>
                    <a:pt x="1830604" y="263753"/>
                    <a:pt x="1833266" y="250110"/>
                    <a:pt x="1833488" y="238796"/>
                  </a:cubicBezTo>
                  <a:cubicBezTo>
                    <a:pt x="1833599" y="234026"/>
                    <a:pt x="1842362" y="242013"/>
                    <a:pt x="1849794" y="253659"/>
                  </a:cubicBezTo>
                  <a:cubicBezTo>
                    <a:pt x="1853010" y="258650"/>
                    <a:pt x="1860553" y="271517"/>
                    <a:pt x="1866542" y="282276"/>
                  </a:cubicBezTo>
                  <a:cubicBezTo>
                    <a:pt x="1890168" y="324093"/>
                    <a:pt x="1915569" y="356592"/>
                    <a:pt x="1934425" y="369348"/>
                  </a:cubicBezTo>
                  <a:cubicBezTo>
                    <a:pt x="1938307" y="371899"/>
                    <a:pt x="1948734" y="378000"/>
                    <a:pt x="1957496" y="382658"/>
                  </a:cubicBezTo>
                  <a:cubicBezTo>
                    <a:pt x="1990994" y="400738"/>
                    <a:pt x="2010848" y="414381"/>
                    <a:pt x="2025712" y="429688"/>
                  </a:cubicBezTo>
                  <a:cubicBezTo>
                    <a:pt x="2032811" y="436898"/>
                    <a:pt x="2035362" y="440558"/>
                    <a:pt x="2040242" y="451095"/>
                  </a:cubicBezTo>
                  <a:cubicBezTo>
                    <a:pt x="2043569" y="457972"/>
                    <a:pt x="2047119" y="465404"/>
                    <a:pt x="2048118" y="467622"/>
                  </a:cubicBezTo>
                  <a:cubicBezTo>
                    <a:pt x="2053108" y="477383"/>
                    <a:pt x="2073074" y="492136"/>
                    <a:pt x="2100028" y="506000"/>
                  </a:cubicBezTo>
                  <a:cubicBezTo>
                    <a:pt x="2107348" y="509772"/>
                    <a:pt x="2116444" y="515207"/>
                    <a:pt x="2120325" y="518091"/>
                  </a:cubicBezTo>
                  <a:cubicBezTo>
                    <a:pt x="2130086" y="525300"/>
                    <a:pt x="2144173" y="538833"/>
                    <a:pt x="2150274" y="547041"/>
                  </a:cubicBezTo>
                  <a:cubicBezTo>
                    <a:pt x="2155931" y="554472"/>
                    <a:pt x="2166579" y="574659"/>
                    <a:pt x="2174565" y="593405"/>
                  </a:cubicBezTo>
                  <a:cubicBezTo>
                    <a:pt x="2184881" y="616920"/>
                    <a:pt x="2200410" y="635554"/>
                    <a:pt x="2223924" y="652303"/>
                  </a:cubicBezTo>
                  <a:cubicBezTo>
                    <a:pt x="2244001" y="666612"/>
                    <a:pt x="2255315" y="679922"/>
                    <a:pt x="2262524" y="697669"/>
                  </a:cubicBezTo>
                  <a:cubicBezTo>
                    <a:pt x="2269180" y="713863"/>
                    <a:pt x="2277277" y="729503"/>
                    <a:pt x="2283266" y="737378"/>
                  </a:cubicBezTo>
                  <a:cubicBezTo>
                    <a:pt x="2286704" y="742037"/>
                    <a:pt x="2297242" y="752352"/>
                    <a:pt x="2307114" y="761004"/>
                  </a:cubicBezTo>
                  <a:cubicBezTo>
                    <a:pt x="2327634" y="778973"/>
                    <a:pt x="2337062" y="789510"/>
                    <a:pt x="2344937" y="803375"/>
                  </a:cubicBezTo>
                  <a:cubicBezTo>
                    <a:pt x="2348043" y="808921"/>
                    <a:pt x="2350483" y="813801"/>
                    <a:pt x="2350483" y="814134"/>
                  </a:cubicBezTo>
                  <a:cubicBezTo>
                    <a:pt x="2350483" y="814578"/>
                    <a:pt x="2333291" y="814911"/>
                    <a:pt x="2312216" y="814911"/>
                  </a:cubicBezTo>
                  <a:lnTo>
                    <a:pt x="2273838" y="814911"/>
                  </a:lnTo>
                  <a:lnTo>
                    <a:pt x="2269845" y="809808"/>
                  </a:lnTo>
                  <a:cubicBezTo>
                    <a:pt x="2267627" y="807146"/>
                    <a:pt x="2262746" y="800047"/>
                    <a:pt x="2258975" y="794169"/>
                  </a:cubicBezTo>
                  <a:cubicBezTo>
                    <a:pt x="2253762" y="785739"/>
                    <a:pt x="2247328" y="778529"/>
                    <a:pt x="2229137" y="760560"/>
                  </a:cubicBezTo>
                  <a:cubicBezTo>
                    <a:pt x="2199744" y="731388"/>
                    <a:pt x="2189540" y="717191"/>
                    <a:pt x="2169130" y="676594"/>
                  </a:cubicBezTo>
                  <a:cubicBezTo>
                    <a:pt x="2150828" y="639880"/>
                    <a:pt x="2141289" y="626903"/>
                    <a:pt x="2113227" y="600836"/>
                  </a:cubicBezTo>
                  <a:cubicBezTo>
                    <a:pt x="2100693" y="589190"/>
                    <a:pt x="2068637" y="562569"/>
                    <a:pt x="2063868" y="560018"/>
                  </a:cubicBezTo>
                  <a:cubicBezTo>
                    <a:pt x="2061871" y="558909"/>
                    <a:pt x="2060873" y="559020"/>
                    <a:pt x="2059542" y="560573"/>
                  </a:cubicBezTo>
                  <a:cubicBezTo>
                    <a:pt x="2058433" y="561571"/>
                    <a:pt x="2057656" y="562791"/>
                    <a:pt x="2057656" y="563235"/>
                  </a:cubicBezTo>
                  <a:cubicBezTo>
                    <a:pt x="2057656" y="564566"/>
                    <a:pt x="2063091" y="569335"/>
                    <a:pt x="2077178" y="580427"/>
                  </a:cubicBezTo>
                  <a:cubicBezTo>
                    <a:pt x="2106461" y="603499"/>
                    <a:pt x="2129421" y="626237"/>
                    <a:pt x="2141844" y="644761"/>
                  </a:cubicBezTo>
                  <a:cubicBezTo>
                    <a:pt x="2145172" y="649641"/>
                    <a:pt x="2153823" y="664948"/>
                    <a:pt x="2160922" y="679035"/>
                  </a:cubicBezTo>
                  <a:cubicBezTo>
                    <a:pt x="2185435" y="726175"/>
                    <a:pt x="2192645" y="736380"/>
                    <a:pt x="2222371" y="765773"/>
                  </a:cubicBezTo>
                  <a:cubicBezTo>
                    <a:pt x="2240673" y="783853"/>
                    <a:pt x="2246552" y="790619"/>
                    <a:pt x="2253207" y="800602"/>
                  </a:cubicBezTo>
                  <a:cubicBezTo>
                    <a:pt x="2257644" y="807479"/>
                    <a:pt x="2261526" y="813358"/>
                    <a:pt x="2261748" y="813801"/>
                  </a:cubicBezTo>
                  <a:cubicBezTo>
                    <a:pt x="2261970" y="814245"/>
                    <a:pt x="2218489" y="814911"/>
                    <a:pt x="2165248" y="815021"/>
                  </a:cubicBezTo>
                  <a:cubicBezTo>
                    <a:pt x="2074405" y="815354"/>
                    <a:pt x="2068304" y="815465"/>
                    <a:pt x="2066308" y="817462"/>
                  </a:cubicBezTo>
                  <a:cubicBezTo>
                    <a:pt x="2064755" y="818904"/>
                    <a:pt x="2064533" y="820013"/>
                    <a:pt x="2065310" y="821344"/>
                  </a:cubicBezTo>
                  <a:cubicBezTo>
                    <a:pt x="2066419" y="823008"/>
                    <a:pt x="2086052" y="823119"/>
                    <a:pt x="2251876" y="823008"/>
                  </a:cubicBezTo>
                  <a:cubicBezTo>
                    <a:pt x="2353811" y="823008"/>
                    <a:pt x="2437666" y="822564"/>
                    <a:pt x="2438220" y="821899"/>
                  </a:cubicBezTo>
                  <a:cubicBezTo>
                    <a:pt x="2438775" y="821233"/>
                    <a:pt x="2438997" y="819680"/>
                    <a:pt x="2438775" y="818127"/>
                  </a:cubicBezTo>
                  <a:close/>
                  <a:moveTo>
                    <a:pt x="269305" y="589412"/>
                  </a:moveTo>
                  <a:cubicBezTo>
                    <a:pt x="265977" y="605384"/>
                    <a:pt x="259655" y="627346"/>
                    <a:pt x="255995" y="635443"/>
                  </a:cubicBezTo>
                  <a:cubicBezTo>
                    <a:pt x="254109" y="639436"/>
                    <a:pt x="249007" y="648088"/>
                    <a:pt x="244681" y="654521"/>
                  </a:cubicBezTo>
                  <a:cubicBezTo>
                    <a:pt x="233700" y="670383"/>
                    <a:pt x="232258" y="674043"/>
                    <a:pt x="230816" y="689683"/>
                  </a:cubicBezTo>
                  <a:cubicBezTo>
                    <a:pt x="228820" y="712976"/>
                    <a:pt x="224827" y="722626"/>
                    <a:pt x="211960" y="735714"/>
                  </a:cubicBezTo>
                  <a:cubicBezTo>
                    <a:pt x="207301" y="740373"/>
                    <a:pt x="202310" y="745919"/>
                    <a:pt x="200646" y="748026"/>
                  </a:cubicBezTo>
                  <a:cubicBezTo>
                    <a:pt x="195544" y="754903"/>
                    <a:pt x="193103" y="765108"/>
                    <a:pt x="192549" y="782744"/>
                  </a:cubicBezTo>
                  <a:cubicBezTo>
                    <a:pt x="192216" y="791507"/>
                    <a:pt x="191329" y="802599"/>
                    <a:pt x="190663" y="807146"/>
                  </a:cubicBezTo>
                  <a:lnTo>
                    <a:pt x="189332" y="815798"/>
                  </a:lnTo>
                  <a:lnTo>
                    <a:pt x="50239" y="815798"/>
                  </a:lnTo>
                  <a:lnTo>
                    <a:pt x="52347" y="811916"/>
                  </a:lnTo>
                  <a:cubicBezTo>
                    <a:pt x="56673" y="804151"/>
                    <a:pt x="76528" y="785961"/>
                    <a:pt x="91058" y="776422"/>
                  </a:cubicBezTo>
                  <a:cubicBezTo>
                    <a:pt x="98822" y="771319"/>
                    <a:pt x="106808" y="765773"/>
                    <a:pt x="108694" y="764220"/>
                  </a:cubicBezTo>
                  <a:cubicBezTo>
                    <a:pt x="116015" y="758120"/>
                    <a:pt x="122781" y="748137"/>
                    <a:pt x="130434" y="731832"/>
                  </a:cubicBezTo>
                  <a:cubicBezTo>
                    <a:pt x="141637" y="708317"/>
                    <a:pt x="144299" y="706099"/>
                    <a:pt x="169921" y="697558"/>
                  </a:cubicBezTo>
                  <a:cubicBezTo>
                    <a:pt x="202532" y="686799"/>
                    <a:pt x="210185" y="678591"/>
                    <a:pt x="226934" y="636885"/>
                  </a:cubicBezTo>
                  <a:cubicBezTo>
                    <a:pt x="242351" y="598285"/>
                    <a:pt x="250449" y="586195"/>
                    <a:pt x="264092" y="581204"/>
                  </a:cubicBezTo>
                  <a:cubicBezTo>
                    <a:pt x="267641" y="579762"/>
                    <a:pt x="270747" y="578874"/>
                    <a:pt x="270969" y="579096"/>
                  </a:cubicBezTo>
                  <a:cubicBezTo>
                    <a:pt x="271191" y="579318"/>
                    <a:pt x="270525" y="583977"/>
                    <a:pt x="269416" y="589412"/>
                  </a:cubicBezTo>
                  <a:close/>
                  <a:moveTo>
                    <a:pt x="1164978" y="363358"/>
                  </a:moveTo>
                  <a:cubicBezTo>
                    <a:pt x="1163758" y="367019"/>
                    <a:pt x="1161539" y="374228"/>
                    <a:pt x="1160098" y="379331"/>
                  </a:cubicBezTo>
                  <a:cubicBezTo>
                    <a:pt x="1158323" y="385431"/>
                    <a:pt x="1154441" y="393639"/>
                    <a:pt x="1148673" y="403511"/>
                  </a:cubicBezTo>
                  <a:cubicBezTo>
                    <a:pt x="1138136" y="421369"/>
                    <a:pt x="1134475" y="429466"/>
                    <a:pt x="1129595" y="446880"/>
                  </a:cubicBezTo>
                  <a:cubicBezTo>
                    <a:pt x="1122718" y="470284"/>
                    <a:pt x="1119723" y="473723"/>
                    <a:pt x="1098426" y="480378"/>
                  </a:cubicBezTo>
                  <a:cubicBezTo>
                    <a:pt x="1078572" y="486701"/>
                    <a:pt x="1070918" y="493245"/>
                    <a:pt x="1064485" y="508884"/>
                  </a:cubicBezTo>
                  <a:cubicBezTo>
                    <a:pt x="1058718" y="523304"/>
                    <a:pt x="1053615" y="532954"/>
                    <a:pt x="1040083" y="555027"/>
                  </a:cubicBezTo>
                  <a:cubicBezTo>
                    <a:pt x="1025109" y="579318"/>
                    <a:pt x="1022558" y="584753"/>
                    <a:pt x="1020561" y="597398"/>
                  </a:cubicBezTo>
                  <a:cubicBezTo>
                    <a:pt x="1019785" y="602944"/>
                    <a:pt x="1018121" y="608933"/>
                    <a:pt x="1017012" y="610930"/>
                  </a:cubicBezTo>
                  <a:cubicBezTo>
                    <a:pt x="1014793" y="615145"/>
                    <a:pt x="1001705" y="631783"/>
                    <a:pt x="991944" y="642542"/>
                  </a:cubicBezTo>
                  <a:lnTo>
                    <a:pt x="984956" y="650306"/>
                  </a:lnTo>
                  <a:lnTo>
                    <a:pt x="978301" y="644317"/>
                  </a:lnTo>
                  <a:cubicBezTo>
                    <a:pt x="974752" y="640878"/>
                    <a:pt x="963549" y="630452"/>
                    <a:pt x="953455" y="620913"/>
                  </a:cubicBezTo>
                  <a:cubicBezTo>
                    <a:pt x="943472" y="611485"/>
                    <a:pt x="928165" y="597176"/>
                    <a:pt x="919514" y="589190"/>
                  </a:cubicBezTo>
                  <a:cubicBezTo>
                    <a:pt x="901545" y="572552"/>
                    <a:pt x="895888" y="566119"/>
                    <a:pt x="887347" y="553030"/>
                  </a:cubicBezTo>
                  <a:cubicBezTo>
                    <a:pt x="880470" y="542604"/>
                    <a:pt x="863610" y="509661"/>
                    <a:pt x="849413" y="479158"/>
                  </a:cubicBezTo>
                  <a:lnTo>
                    <a:pt x="840095" y="458971"/>
                  </a:lnTo>
                  <a:lnTo>
                    <a:pt x="844421" y="454534"/>
                  </a:lnTo>
                  <a:cubicBezTo>
                    <a:pt x="849524" y="449432"/>
                    <a:pt x="853738" y="447102"/>
                    <a:pt x="868713" y="441113"/>
                  </a:cubicBezTo>
                  <a:cubicBezTo>
                    <a:pt x="887569" y="433570"/>
                    <a:pt x="894446" y="428690"/>
                    <a:pt x="913081" y="409723"/>
                  </a:cubicBezTo>
                  <a:cubicBezTo>
                    <a:pt x="922508" y="400294"/>
                    <a:pt x="935708" y="387650"/>
                    <a:pt x="942585" y="381771"/>
                  </a:cubicBezTo>
                  <a:cubicBezTo>
                    <a:pt x="964547" y="362915"/>
                    <a:pt x="969982" y="356149"/>
                    <a:pt x="981851" y="332301"/>
                  </a:cubicBezTo>
                  <a:cubicBezTo>
                    <a:pt x="985510" y="325091"/>
                    <a:pt x="992720" y="312779"/>
                    <a:pt x="997933" y="305126"/>
                  </a:cubicBezTo>
                  <a:cubicBezTo>
                    <a:pt x="1011909" y="284273"/>
                    <a:pt x="1024332" y="272626"/>
                    <a:pt x="1040083" y="266304"/>
                  </a:cubicBezTo>
                  <a:cubicBezTo>
                    <a:pt x="1048069" y="262976"/>
                    <a:pt x="1053504" y="262644"/>
                    <a:pt x="1060603" y="265084"/>
                  </a:cubicBezTo>
                  <a:cubicBezTo>
                    <a:pt x="1068590" y="267968"/>
                    <a:pt x="1078794" y="275954"/>
                    <a:pt x="1100090" y="296363"/>
                  </a:cubicBezTo>
                  <a:cubicBezTo>
                    <a:pt x="1118503" y="314110"/>
                    <a:pt x="1157546" y="349604"/>
                    <a:pt x="1163980" y="354596"/>
                  </a:cubicBezTo>
                  <a:lnTo>
                    <a:pt x="1166642" y="356703"/>
                  </a:lnTo>
                  <a:lnTo>
                    <a:pt x="1164534" y="363469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" name="Google Shape;280;p32"/>
            <p:cNvSpPr/>
            <p:nvPr/>
          </p:nvSpPr>
          <p:spPr>
            <a:xfrm>
              <a:off x="10836733" y="2807315"/>
              <a:ext cx="175532" cy="228765"/>
            </a:xfrm>
            <a:custGeom>
              <a:rect b="b" l="l" r="r" t="t"/>
              <a:pathLst>
                <a:path extrusionOk="0" h="228765" w="175532">
                  <a:moveTo>
                    <a:pt x="96397" y="143844"/>
                  </a:moveTo>
                  <a:cubicBezTo>
                    <a:pt x="98504" y="145618"/>
                    <a:pt x="105825" y="149833"/>
                    <a:pt x="112702" y="153272"/>
                  </a:cubicBezTo>
                  <a:cubicBezTo>
                    <a:pt x="129673" y="161924"/>
                    <a:pt x="136550" y="168689"/>
                    <a:pt x="145755" y="186547"/>
                  </a:cubicBezTo>
                  <a:cubicBezTo>
                    <a:pt x="149638" y="193979"/>
                    <a:pt x="154518" y="202964"/>
                    <a:pt x="156626" y="206291"/>
                  </a:cubicBezTo>
                  <a:cubicBezTo>
                    <a:pt x="158844" y="209730"/>
                    <a:pt x="162172" y="215608"/>
                    <a:pt x="164057" y="219380"/>
                  </a:cubicBezTo>
                  <a:cubicBezTo>
                    <a:pt x="165943" y="223151"/>
                    <a:pt x="168272" y="226922"/>
                    <a:pt x="169381" y="227809"/>
                  </a:cubicBezTo>
                  <a:cubicBezTo>
                    <a:pt x="171489" y="229584"/>
                    <a:pt x="174595" y="228808"/>
                    <a:pt x="175482" y="226146"/>
                  </a:cubicBezTo>
                  <a:cubicBezTo>
                    <a:pt x="176147" y="224371"/>
                    <a:pt x="170158" y="211837"/>
                    <a:pt x="163503" y="201522"/>
                  </a:cubicBezTo>
                  <a:cubicBezTo>
                    <a:pt x="161395" y="198194"/>
                    <a:pt x="157513" y="190984"/>
                    <a:pt x="154629" y="185438"/>
                  </a:cubicBezTo>
                  <a:cubicBezTo>
                    <a:pt x="143870" y="163920"/>
                    <a:pt x="134997" y="154825"/>
                    <a:pt x="115808" y="145618"/>
                  </a:cubicBezTo>
                  <a:cubicBezTo>
                    <a:pt x="97838" y="136967"/>
                    <a:pt x="97284" y="136190"/>
                    <a:pt x="78095" y="95483"/>
                  </a:cubicBezTo>
                  <a:cubicBezTo>
                    <a:pt x="71329" y="81063"/>
                    <a:pt x="64452" y="71524"/>
                    <a:pt x="44154" y="48009"/>
                  </a:cubicBezTo>
                  <a:cubicBezTo>
                    <a:pt x="20528" y="20723"/>
                    <a:pt x="18864" y="18727"/>
                    <a:pt x="12209" y="9188"/>
                  </a:cubicBezTo>
                  <a:cubicBezTo>
                    <a:pt x="6219" y="758"/>
                    <a:pt x="3113" y="-1461"/>
                    <a:pt x="784" y="869"/>
                  </a:cubicBezTo>
                  <a:cubicBezTo>
                    <a:pt x="-1324" y="2976"/>
                    <a:pt x="673" y="7635"/>
                    <a:pt x="8548" y="17950"/>
                  </a:cubicBezTo>
                  <a:cubicBezTo>
                    <a:pt x="13207" y="24162"/>
                    <a:pt x="20860" y="33590"/>
                    <a:pt x="25408" y="38581"/>
                  </a:cubicBezTo>
                  <a:cubicBezTo>
                    <a:pt x="39273" y="53888"/>
                    <a:pt x="57907" y="76848"/>
                    <a:pt x="63231" y="84946"/>
                  </a:cubicBezTo>
                  <a:cubicBezTo>
                    <a:pt x="65894" y="89160"/>
                    <a:pt x="71772" y="100585"/>
                    <a:pt x="75987" y="110124"/>
                  </a:cubicBezTo>
                  <a:cubicBezTo>
                    <a:pt x="84417" y="129091"/>
                    <a:pt x="90185" y="138852"/>
                    <a:pt x="96286" y="143733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" name="Google Shape;281;p32"/>
            <p:cNvSpPr/>
            <p:nvPr/>
          </p:nvSpPr>
          <p:spPr>
            <a:xfrm>
              <a:off x="10956087" y="3049428"/>
              <a:ext cx="193007" cy="277219"/>
            </a:xfrm>
            <a:custGeom>
              <a:rect b="b" l="l" r="r" t="t"/>
              <a:pathLst>
                <a:path extrusionOk="0" h="277219" w="193007">
                  <a:moveTo>
                    <a:pt x="186790" y="1336"/>
                  </a:moveTo>
                  <a:cubicBezTo>
                    <a:pt x="186236" y="2112"/>
                    <a:pt x="184794" y="7104"/>
                    <a:pt x="183684" y="12317"/>
                  </a:cubicBezTo>
                  <a:cubicBezTo>
                    <a:pt x="178804" y="35499"/>
                    <a:pt x="159837" y="60899"/>
                    <a:pt x="111032" y="108706"/>
                  </a:cubicBezTo>
                  <a:cubicBezTo>
                    <a:pt x="97501" y="122127"/>
                    <a:pt x="83414" y="136990"/>
                    <a:pt x="79753" y="141759"/>
                  </a:cubicBezTo>
                  <a:cubicBezTo>
                    <a:pt x="67552" y="158175"/>
                    <a:pt x="53465" y="184796"/>
                    <a:pt x="42152" y="212304"/>
                  </a:cubicBezTo>
                  <a:cubicBezTo>
                    <a:pt x="31836" y="237594"/>
                    <a:pt x="28508" y="243029"/>
                    <a:pt x="12980" y="258779"/>
                  </a:cubicBezTo>
                  <a:cubicBezTo>
                    <a:pt x="-885" y="272977"/>
                    <a:pt x="-2771" y="276415"/>
                    <a:pt x="3219" y="277192"/>
                  </a:cubicBezTo>
                  <a:cubicBezTo>
                    <a:pt x="5548" y="277525"/>
                    <a:pt x="8765" y="274973"/>
                    <a:pt x="20301" y="262994"/>
                  </a:cubicBezTo>
                  <a:cubicBezTo>
                    <a:pt x="36273" y="246689"/>
                    <a:pt x="39711" y="241365"/>
                    <a:pt x="50581" y="214190"/>
                  </a:cubicBezTo>
                  <a:cubicBezTo>
                    <a:pt x="60232" y="190231"/>
                    <a:pt x="74097" y="164165"/>
                    <a:pt x="85410" y="148082"/>
                  </a:cubicBezTo>
                  <a:cubicBezTo>
                    <a:pt x="88072" y="144200"/>
                    <a:pt x="103712" y="127673"/>
                    <a:pt x="119906" y="111479"/>
                  </a:cubicBezTo>
                  <a:cubicBezTo>
                    <a:pt x="170375" y="60788"/>
                    <a:pt x="185903" y="39825"/>
                    <a:pt x="191338" y="14424"/>
                  </a:cubicBezTo>
                  <a:cubicBezTo>
                    <a:pt x="193224" y="5662"/>
                    <a:pt x="193445" y="3110"/>
                    <a:pt x="192336" y="1668"/>
                  </a:cubicBezTo>
                  <a:cubicBezTo>
                    <a:pt x="190562" y="-439"/>
                    <a:pt x="188344" y="-550"/>
                    <a:pt x="186790" y="1336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Google Shape;282;p32"/>
            <p:cNvSpPr/>
            <p:nvPr/>
          </p:nvSpPr>
          <p:spPr>
            <a:xfrm>
              <a:off x="10111956" y="3069580"/>
              <a:ext cx="151738" cy="304624"/>
            </a:xfrm>
            <a:custGeom>
              <a:rect b="b" l="l" r="r" t="t"/>
              <a:pathLst>
                <a:path extrusionOk="0" h="304624" w="151738">
                  <a:moveTo>
                    <a:pt x="260" y="280333"/>
                  </a:moveTo>
                  <a:cubicBezTo>
                    <a:pt x="-295" y="290982"/>
                    <a:pt x="-73" y="292534"/>
                    <a:pt x="2034" y="296084"/>
                  </a:cubicBezTo>
                  <a:cubicBezTo>
                    <a:pt x="5140" y="300964"/>
                    <a:pt x="12794" y="304514"/>
                    <a:pt x="20003" y="304625"/>
                  </a:cubicBezTo>
                  <a:cubicBezTo>
                    <a:pt x="32759" y="304625"/>
                    <a:pt x="65924" y="292534"/>
                    <a:pt x="84669" y="281110"/>
                  </a:cubicBezTo>
                  <a:cubicBezTo>
                    <a:pt x="101196" y="271127"/>
                    <a:pt x="111845" y="265914"/>
                    <a:pt x="129037" y="259813"/>
                  </a:cubicBezTo>
                  <a:cubicBezTo>
                    <a:pt x="143124" y="254822"/>
                    <a:pt x="144455" y="254045"/>
                    <a:pt x="147671" y="249498"/>
                  </a:cubicBezTo>
                  <a:cubicBezTo>
                    <a:pt x="149557" y="246947"/>
                    <a:pt x="151332" y="242621"/>
                    <a:pt x="151553" y="240070"/>
                  </a:cubicBezTo>
                  <a:cubicBezTo>
                    <a:pt x="152108" y="235855"/>
                    <a:pt x="151664" y="234967"/>
                    <a:pt x="146673" y="229532"/>
                  </a:cubicBezTo>
                  <a:cubicBezTo>
                    <a:pt x="143567" y="226205"/>
                    <a:pt x="135692" y="216998"/>
                    <a:pt x="128926" y="208901"/>
                  </a:cubicBezTo>
                  <a:cubicBezTo>
                    <a:pt x="122271" y="200804"/>
                    <a:pt x="112288" y="189047"/>
                    <a:pt x="106631" y="182946"/>
                  </a:cubicBezTo>
                  <a:cubicBezTo>
                    <a:pt x="93321" y="168416"/>
                    <a:pt x="86000" y="157213"/>
                    <a:pt x="74243" y="133920"/>
                  </a:cubicBezTo>
                  <a:cubicBezTo>
                    <a:pt x="63594" y="112512"/>
                    <a:pt x="60267" y="103195"/>
                    <a:pt x="54943" y="79569"/>
                  </a:cubicBezTo>
                  <a:cubicBezTo>
                    <a:pt x="50728" y="60713"/>
                    <a:pt x="45848" y="47736"/>
                    <a:pt x="37196" y="32318"/>
                  </a:cubicBezTo>
                  <a:cubicBezTo>
                    <a:pt x="28322" y="16678"/>
                    <a:pt x="22665" y="9690"/>
                    <a:pt x="14568" y="4477"/>
                  </a:cubicBezTo>
                  <a:cubicBezTo>
                    <a:pt x="7026" y="-403"/>
                    <a:pt x="3476" y="-1180"/>
                    <a:pt x="2367" y="1593"/>
                  </a:cubicBezTo>
                  <a:cubicBezTo>
                    <a:pt x="1702" y="3479"/>
                    <a:pt x="1923" y="5919"/>
                    <a:pt x="4142" y="18120"/>
                  </a:cubicBezTo>
                  <a:cubicBezTo>
                    <a:pt x="4807" y="22002"/>
                    <a:pt x="5917" y="37753"/>
                    <a:pt x="6582" y="52949"/>
                  </a:cubicBezTo>
                  <a:cubicBezTo>
                    <a:pt x="7913" y="83673"/>
                    <a:pt x="9244" y="94322"/>
                    <a:pt x="16232" y="129150"/>
                  </a:cubicBezTo>
                  <a:cubicBezTo>
                    <a:pt x="24107" y="168859"/>
                    <a:pt x="23775" y="181615"/>
                    <a:pt x="13681" y="217664"/>
                  </a:cubicBezTo>
                  <a:cubicBezTo>
                    <a:pt x="4475" y="250607"/>
                    <a:pt x="592" y="268132"/>
                    <a:pt x="38" y="280222"/>
                  </a:cubicBezTo>
                  <a:close/>
                  <a:moveTo>
                    <a:pt x="29764" y="170523"/>
                  </a:moveTo>
                  <a:cubicBezTo>
                    <a:pt x="29653" y="154440"/>
                    <a:pt x="29210" y="150225"/>
                    <a:pt x="24107" y="125268"/>
                  </a:cubicBezTo>
                  <a:cubicBezTo>
                    <a:pt x="17341" y="91216"/>
                    <a:pt x="15456" y="76131"/>
                    <a:pt x="13903" y="42966"/>
                  </a:cubicBezTo>
                  <a:cubicBezTo>
                    <a:pt x="13348" y="28657"/>
                    <a:pt x="12350" y="15680"/>
                    <a:pt x="12017" y="14016"/>
                  </a:cubicBezTo>
                  <a:cubicBezTo>
                    <a:pt x="11352" y="11132"/>
                    <a:pt x="11463" y="11354"/>
                    <a:pt x="15567" y="15236"/>
                  </a:cubicBezTo>
                  <a:cubicBezTo>
                    <a:pt x="18007" y="17455"/>
                    <a:pt x="22333" y="23001"/>
                    <a:pt x="25106" y="27659"/>
                  </a:cubicBezTo>
                  <a:cubicBezTo>
                    <a:pt x="36309" y="45628"/>
                    <a:pt x="41633" y="59049"/>
                    <a:pt x="48621" y="87223"/>
                  </a:cubicBezTo>
                  <a:cubicBezTo>
                    <a:pt x="54943" y="113067"/>
                    <a:pt x="55386" y="114176"/>
                    <a:pt x="66256" y="136249"/>
                  </a:cubicBezTo>
                  <a:cubicBezTo>
                    <a:pt x="79345" y="162537"/>
                    <a:pt x="86333" y="173518"/>
                    <a:pt x="98867" y="186939"/>
                  </a:cubicBezTo>
                  <a:cubicBezTo>
                    <a:pt x="111734" y="200582"/>
                    <a:pt x="142680" y="238184"/>
                    <a:pt x="142680" y="240181"/>
                  </a:cubicBezTo>
                  <a:cubicBezTo>
                    <a:pt x="142680" y="243841"/>
                    <a:pt x="137688" y="247945"/>
                    <a:pt x="130479" y="250163"/>
                  </a:cubicBezTo>
                  <a:cubicBezTo>
                    <a:pt x="113287" y="255487"/>
                    <a:pt x="97980" y="262808"/>
                    <a:pt x="77348" y="275453"/>
                  </a:cubicBezTo>
                  <a:cubicBezTo>
                    <a:pt x="64704" y="283106"/>
                    <a:pt x="34534" y="294753"/>
                    <a:pt x="23331" y="295973"/>
                  </a:cubicBezTo>
                  <a:cubicBezTo>
                    <a:pt x="16787" y="296638"/>
                    <a:pt x="10908" y="294864"/>
                    <a:pt x="9133" y="291536"/>
                  </a:cubicBezTo>
                  <a:cubicBezTo>
                    <a:pt x="6027" y="285879"/>
                    <a:pt x="9910" y="262808"/>
                    <a:pt x="20336" y="226094"/>
                  </a:cubicBezTo>
                  <a:cubicBezTo>
                    <a:pt x="28988" y="195480"/>
                    <a:pt x="29764" y="190489"/>
                    <a:pt x="29653" y="170634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" name="Google Shape;283;p32"/>
            <p:cNvSpPr/>
            <p:nvPr/>
          </p:nvSpPr>
          <p:spPr>
            <a:xfrm>
              <a:off x="9653655" y="3276271"/>
              <a:ext cx="46667" cy="152006"/>
            </a:xfrm>
            <a:custGeom>
              <a:rect b="b" l="l" r="r" t="t"/>
              <a:pathLst>
                <a:path extrusionOk="0" h="152006" w="46667">
                  <a:moveTo>
                    <a:pt x="38954" y="2432"/>
                  </a:moveTo>
                  <a:cubicBezTo>
                    <a:pt x="37734" y="5759"/>
                    <a:pt x="34961" y="18515"/>
                    <a:pt x="31744" y="35375"/>
                  </a:cubicBezTo>
                  <a:cubicBezTo>
                    <a:pt x="28527" y="52900"/>
                    <a:pt x="20097" y="78190"/>
                    <a:pt x="11778" y="95604"/>
                  </a:cubicBezTo>
                  <a:cubicBezTo>
                    <a:pt x="2794" y="114238"/>
                    <a:pt x="1241" y="119784"/>
                    <a:pt x="354" y="135978"/>
                  </a:cubicBezTo>
                  <a:cubicBezTo>
                    <a:pt x="-312" y="147292"/>
                    <a:pt x="-90" y="149400"/>
                    <a:pt x="1463" y="150731"/>
                  </a:cubicBezTo>
                  <a:cubicBezTo>
                    <a:pt x="2572" y="151729"/>
                    <a:pt x="4347" y="152173"/>
                    <a:pt x="5456" y="151951"/>
                  </a:cubicBezTo>
                  <a:cubicBezTo>
                    <a:pt x="7342" y="151618"/>
                    <a:pt x="7674" y="149843"/>
                    <a:pt x="8451" y="138419"/>
                  </a:cubicBezTo>
                  <a:cubicBezTo>
                    <a:pt x="9227" y="123001"/>
                    <a:pt x="11556" y="115126"/>
                    <a:pt x="19986" y="97822"/>
                  </a:cubicBezTo>
                  <a:cubicBezTo>
                    <a:pt x="28416" y="80741"/>
                    <a:pt x="37179" y="52567"/>
                    <a:pt x="40728" y="31825"/>
                  </a:cubicBezTo>
                  <a:cubicBezTo>
                    <a:pt x="42281" y="22397"/>
                    <a:pt x="44388" y="12193"/>
                    <a:pt x="45498" y="9309"/>
                  </a:cubicBezTo>
                  <a:cubicBezTo>
                    <a:pt x="46496" y="6314"/>
                    <a:pt x="46939" y="3097"/>
                    <a:pt x="46496" y="1988"/>
                  </a:cubicBezTo>
                  <a:cubicBezTo>
                    <a:pt x="45387" y="-1007"/>
                    <a:pt x="40285" y="-452"/>
                    <a:pt x="39065" y="2542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4" name="Google Shape;284;p32"/>
          <p:cNvGrpSpPr/>
          <p:nvPr/>
        </p:nvGrpSpPr>
        <p:grpSpPr>
          <a:xfrm>
            <a:off x="6006414" y="4111692"/>
            <a:ext cx="3137578" cy="1031817"/>
            <a:chOff x="9414658" y="1148925"/>
            <a:chExt cx="2411481" cy="793034"/>
          </a:xfrm>
        </p:grpSpPr>
        <p:sp>
          <p:nvSpPr>
            <p:cNvPr id="285" name="Google Shape;285;p32"/>
            <p:cNvSpPr/>
            <p:nvPr/>
          </p:nvSpPr>
          <p:spPr>
            <a:xfrm>
              <a:off x="9414658" y="1148925"/>
              <a:ext cx="2411481" cy="793034"/>
            </a:xfrm>
            <a:custGeom>
              <a:rect b="b" l="l" r="r" t="t"/>
              <a:pathLst>
                <a:path extrusionOk="0" h="793034" w="2411481">
                  <a:moveTo>
                    <a:pt x="240681" y="792535"/>
                  </a:moveTo>
                  <a:cubicBezTo>
                    <a:pt x="371011" y="792646"/>
                    <a:pt x="480045" y="792868"/>
                    <a:pt x="482817" y="792978"/>
                  </a:cubicBezTo>
                  <a:cubicBezTo>
                    <a:pt x="492357" y="793533"/>
                    <a:pt x="496682" y="789873"/>
                    <a:pt x="490915" y="785991"/>
                  </a:cubicBezTo>
                  <a:cubicBezTo>
                    <a:pt x="488586" y="784327"/>
                    <a:pt x="476274" y="784105"/>
                    <a:pt x="381659" y="784105"/>
                  </a:cubicBezTo>
                  <a:cubicBezTo>
                    <a:pt x="322983" y="784105"/>
                    <a:pt x="275066" y="783883"/>
                    <a:pt x="275066" y="783550"/>
                  </a:cubicBezTo>
                  <a:cubicBezTo>
                    <a:pt x="275066" y="780999"/>
                    <a:pt x="302907" y="759592"/>
                    <a:pt x="327642" y="743398"/>
                  </a:cubicBezTo>
                  <a:cubicBezTo>
                    <a:pt x="336737" y="737408"/>
                    <a:pt x="349271" y="728645"/>
                    <a:pt x="355371" y="723876"/>
                  </a:cubicBezTo>
                  <a:cubicBezTo>
                    <a:pt x="371566" y="711342"/>
                    <a:pt x="403511" y="678843"/>
                    <a:pt x="419926" y="658322"/>
                  </a:cubicBezTo>
                  <a:cubicBezTo>
                    <a:pt x="427580" y="648562"/>
                    <a:pt x="436786" y="637137"/>
                    <a:pt x="440225" y="632922"/>
                  </a:cubicBezTo>
                  <a:cubicBezTo>
                    <a:pt x="443663" y="628707"/>
                    <a:pt x="452204" y="616728"/>
                    <a:pt x="459192" y="606301"/>
                  </a:cubicBezTo>
                  <a:cubicBezTo>
                    <a:pt x="481154" y="573913"/>
                    <a:pt x="500787" y="552506"/>
                    <a:pt x="531844" y="526550"/>
                  </a:cubicBezTo>
                  <a:cubicBezTo>
                    <a:pt x="553695" y="508360"/>
                    <a:pt x="601058" y="461219"/>
                    <a:pt x="626791" y="432047"/>
                  </a:cubicBezTo>
                  <a:cubicBezTo>
                    <a:pt x="644538" y="411971"/>
                    <a:pt x="654742" y="401323"/>
                    <a:pt x="656517" y="401323"/>
                  </a:cubicBezTo>
                  <a:cubicBezTo>
                    <a:pt x="656850" y="401323"/>
                    <a:pt x="658957" y="405094"/>
                    <a:pt x="661176" y="409752"/>
                  </a:cubicBezTo>
                  <a:cubicBezTo>
                    <a:pt x="664725" y="417628"/>
                    <a:pt x="665058" y="419513"/>
                    <a:pt x="666611" y="440144"/>
                  </a:cubicBezTo>
                  <a:cubicBezTo>
                    <a:pt x="667609" y="452234"/>
                    <a:pt x="669273" y="466987"/>
                    <a:pt x="670493" y="473087"/>
                  </a:cubicBezTo>
                  <a:cubicBezTo>
                    <a:pt x="674486" y="492498"/>
                    <a:pt x="678812" y="498377"/>
                    <a:pt x="698223" y="511354"/>
                  </a:cubicBezTo>
                  <a:cubicBezTo>
                    <a:pt x="714861" y="522557"/>
                    <a:pt x="720185" y="527327"/>
                    <a:pt x="729946" y="540193"/>
                  </a:cubicBezTo>
                  <a:cubicBezTo>
                    <a:pt x="739596" y="552727"/>
                    <a:pt x="751908" y="565594"/>
                    <a:pt x="760781" y="572360"/>
                  </a:cubicBezTo>
                  <a:cubicBezTo>
                    <a:pt x="775534" y="583452"/>
                    <a:pt x="788511" y="587556"/>
                    <a:pt x="818127" y="590440"/>
                  </a:cubicBezTo>
                  <a:cubicBezTo>
                    <a:pt x="842640" y="592769"/>
                    <a:pt x="847077" y="595099"/>
                    <a:pt x="862162" y="613511"/>
                  </a:cubicBezTo>
                  <a:cubicBezTo>
                    <a:pt x="871922" y="625490"/>
                    <a:pt x="879909" y="632478"/>
                    <a:pt x="891888" y="640354"/>
                  </a:cubicBezTo>
                  <a:cubicBezTo>
                    <a:pt x="902425" y="647120"/>
                    <a:pt x="907306" y="649338"/>
                    <a:pt x="932041" y="658101"/>
                  </a:cubicBezTo>
                  <a:cubicBezTo>
                    <a:pt x="953004" y="665532"/>
                    <a:pt x="968644" y="672853"/>
                    <a:pt x="977185" y="678953"/>
                  </a:cubicBezTo>
                  <a:cubicBezTo>
                    <a:pt x="980069" y="680950"/>
                    <a:pt x="990828" y="691044"/>
                    <a:pt x="1001365" y="701359"/>
                  </a:cubicBezTo>
                  <a:cubicBezTo>
                    <a:pt x="1025435" y="724763"/>
                    <a:pt x="1033088" y="731640"/>
                    <a:pt x="1047175" y="741956"/>
                  </a:cubicBezTo>
                  <a:cubicBezTo>
                    <a:pt x="1071134" y="759814"/>
                    <a:pt x="1070912" y="759592"/>
                    <a:pt x="1069581" y="761034"/>
                  </a:cubicBezTo>
                  <a:cubicBezTo>
                    <a:pt x="1068361" y="762476"/>
                    <a:pt x="1041962" y="778337"/>
                    <a:pt x="1034530" y="782219"/>
                  </a:cubicBezTo>
                  <a:cubicBezTo>
                    <a:pt x="1031092" y="783883"/>
                    <a:pt x="1018003" y="784105"/>
                    <a:pt x="897767" y="784105"/>
                  </a:cubicBezTo>
                  <a:cubicBezTo>
                    <a:pt x="808366" y="784105"/>
                    <a:pt x="763998" y="784438"/>
                    <a:pt x="762445" y="785325"/>
                  </a:cubicBezTo>
                  <a:cubicBezTo>
                    <a:pt x="760227" y="786656"/>
                    <a:pt x="759340" y="790538"/>
                    <a:pt x="761225" y="791647"/>
                  </a:cubicBezTo>
                  <a:cubicBezTo>
                    <a:pt x="762667" y="792646"/>
                    <a:pt x="1201575" y="792646"/>
                    <a:pt x="1203017" y="791758"/>
                  </a:cubicBezTo>
                  <a:cubicBezTo>
                    <a:pt x="1205235" y="790316"/>
                    <a:pt x="1204237" y="786767"/>
                    <a:pt x="1201242" y="785547"/>
                  </a:cubicBezTo>
                  <a:cubicBezTo>
                    <a:pt x="1199467" y="784770"/>
                    <a:pt x="1192479" y="784105"/>
                    <a:pt x="1185269" y="784105"/>
                  </a:cubicBezTo>
                  <a:cubicBezTo>
                    <a:pt x="1178060" y="784105"/>
                    <a:pt x="1172292" y="783772"/>
                    <a:pt x="1172292" y="783439"/>
                  </a:cubicBezTo>
                  <a:cubicBezTo>
                    <a:pt x="1172292" y="782996"/>
                    <a:pt x="1173512" y="780556"/>
                    <a:pt x="1174843" y="778115"/>
                  </a:cubicBezTo>
                  <a:cubicBezTo>
                    <a:pt x="1177395" y="773457"/>
                    <a:pt x="1180833" y="771238"/>
                    <a:pt x="1192590" y="767134"/>
                  </a:cubicBezTo>
                  <a:cubicBezTo>
                    <a:pt x="1201242" y="763918"/>
                    <a:pt x="1205679" y="760368"/>
                    <a:pt x="1209006" y="753824"/>
                  </a:cubicBezTo>
                  <a:cubicBezTo>
                    <a:pt x="1210670" y="750496"/>
                    <a:pt x="1215329" y="744729"/>
                    <a:pt x="1219433" y="741068"/>
                  </a:cubicBezTo>
                  <a:cubicBezTo>
                    <a:pt x="1223426" y="737297"/>
                    <a:pt x="1232743" y="726427"/>
                    <a:pt x="1240064" y="716999"/>
                  </a:cubicBezTo>
                  <a:cubicBezTo>
                    <a:pt x="1247385" y="707571"/>
                    <a:pt x="1255814" y="697477"/>
                    <a:pt x="1258698" y="694815"/>
                  </a:cubicBezTo>
                  <a:cubicBezTo>
                    <a:pt x="1262247" y="691598"/>
                    <a:pt x="1272563" y="685720"/>
                    <a:pt x="1287537" y="678177"/>
                  </a:cubicBezTo>
                  <a:cubicBezTo>
                    <a:pt x="1300515" y="671522"/>
                    <a:pt x="1314269" y="664201"/>
                    <a:pt x="1318150" y="661650"/>
                  </a:cubicBezTo>
                  <a:cubicBezTo>
                    <a:pt x="1332459" y="652444"/>
                    <a:pt x="1338116" y="642128"/>
                    <a:pt x="1338116" y="625601"/>
                  </a:cubicBezTo>
                  <a:cubicBezTo>
                    <a:pt x="1338116" y="620610"/>
                    <a:pt x="1338228" y="616506"/>
                    <a:pt x="1338449" y="616506"/>
                  </a:cubicBezTo>
                  <a:cubicBezTo>
                    <a:pt x="1340002" y="616506"/>
                    <a:pt x="1352758" y="623716"/>
                    <a:pt x="1361187" y="629262"/>
                  </a:cubicBezTo>
                  <a:cubicBezTo>
                    <a:pt x="1368175" y="633920"/>
                    <a:pt x="1379378" y="643903"/>
                    <a:pt x="1397901" y="662094"/>
                  </a:cubicBezTo>
                  <a:cubicBezTo>
                    <a:pt x="1422969" y="686607"/>
                    <a:pt x="1425299" y="688714"/>
                    <a:pt x="1434505" y="693040"/>
                  </a:cubicBezTo>
                  <a:cubicBezTo>
                    <a:pt x="1440162" y="695702"/>
                    <a:pt x="1452585" y="699917"/>
                    <a:pt x="1463344" y="702690"/>
                  </a:cubicBezTo>
                  <a:cubicBezTo>
                    <a:pt x="1485639" y="708569"/>
                    <a:pt x="1489521" y="710344"/>
                    <a:pt x="1504162" y="721990"/>
                  </a:cubicBezTo>
                  <a:cubicBezTo>
                    <a:pt x="1510263" y="726871"/>
                    <a:pt x="1522908" y="735079"/>
                    <a:pt x="1532336" y="740514"/>
                  </a:cubicBezTo>
                  <a:cubicBezTo>
                    <a:pt x="1553188" y="752493"/>
                    <a:pt x="1561507" y="758039"/>
                    <a:pt x="1570048" y="765803"/>
                  </a:cubicBezTo>
                  <a:cubicBezTo>
                    <a:pt x="1577813" y="773013"/>
                    <a:pt x="1582471" y="776341"/>
                    <a:pt x="1590679" y="780777"/>
                  </a:cubicBezTo>
                  <a:lnTo>
                    <a:pt x="1596669" y="784216"/>
                  </a:lnTo>
                  <a:lnTo>
                    <a:pt x="1568717" y="784216"/>
                  </a:lnTo>
                  <a:cubicBezTo>
                    <a:pt x="1542652" y="784216"/>
                    <a:pt x="1540655" y="784327"/>
                    <a:pt x="1539546" y="786434"/>
                  </a:cubicBezTo>
                  <a:cubicBezTo>
                    <a:pt x="1538769" y="787987"/>
                    <a:pt x="1538769" y="789096"/>
                    <a:pt x="1539768" y="790538"/>
                  </a:cubicBezTo>
                  <a:cubicBezTo>
                    <a:pt x="1541099" y="792313"/>
                    <a:pt x="1573820" y="792424"/>
                    <a:pt x="1976346" y="792202"/>
                  </a:cubicBezTo>
                  <a:lnTo>
                    <a:pt x="2411482" y="791869"/>
                  </a:lnTo>
                  <a:lnTo>
                    <a:pt x="2411482" y="784770"/>
                  </a:lnTo>
                  <a:lnTo>
                    <a:pt x="2366893" y="784438"/>
                  </a:lnTo>
                  <a:lnTo>
                    <a:pt x="2322303" y="784216"/>
                  </a:lnTo>
                  <a:lnTo>
                    <a:pt x="2318531" y="779779"/>
                  </a:lnTo>
                  <a:cubicBezTo>
                    <a:pt x="2314649" y="775342"/>
                    <a:pt x="2310212" y="771127"/>
                    <a:pt x="2293464" y="755931"/>
                  </a:cubicBezTo>
                  <a:cubicBezTo>
                    <a:pt x="2284480" y="747945"/>
                    <a:pt x="2275939" y="742288"/>
                    <a:pt x="2262739" y="735522"/>
                  </a:cubicBezTo>
                  <a:cubicBezTo>
                    <a:pt x="2258968" y="733637"/>
                    <a:pt x="2255197" y="730309"/>
                    <a:pt x="2252202" y="726427"/>
                  </a:cubicBezTo>
                  <a:cubicBezTo>
                    <a:pt x="2249651" y="722988"/>
                    <a:pt x="2243328" y="715668"/>
                    <a:pt x="2238226" y="710233"/>
                  </a:cubicBezTo>
                  <a:cubicBezTo>
                    <a:pt x="2223474" y="693928"/>
                    <a:pt x="2217041" y="683612"/>
                    <a:pt x="2209498" y="663203"/>
                  </a:cubicBezTo>
                  <a:cubicBezTo>
                    <a:pt x="2203841" y="648229"/>
                    <a:pt x="2196077" y="632478"/>
                    <a:pt x="2188867" y="621830"/>
                  </a:cubicBezTo>
                  <a:cubicBezTo>
                    <a:pt x="2185650" y="617393"/>
                    <a:pt x="2172895" y="601865"/>
                    <a:pt x="2160250" y="587445"/>
                  </a:cubicBezTo>
                  <a:cubicBezTo>
                    <a:pt x="2135737" y="559383"/>
                    <a:pt x="2127529" y="548734"/>
                    <a:pt x="2117990" y="532096"/>
                  </a:cubicBezTo>
                  <a:cubicBezTo>
                    <a:pt x="2110114" y="518231"/>
                    <a:pt x="2105677" y="512575"/>
                    <a:pt x="2084270" y="487840"/>
                  </a:cubicBezTo>
                  <a:cubicBezTo>
                    <a:pt x="2067632" y="468429"/>
                    <a:pt x="2048665" y="448796"/>
                    <a:pt x="2042786" y="444692"/>
                  </a:cubicBezTo>
                  <a:cubicBezTo>
                    <a:pt x="2041344" y="443583"/>
                    <a:pt x="2033802" y="435264"/>
                    <a:pt x="2026037" y="425947"/>
                  </a:cubicBezTo>
                  <a:cubicBezTo>
                    <a:pt x="2018384" y="416629"/>
                    <a:pt x="2007625" y="405205"/>
                    <a:pt x="2002411" y="400435"/>
                  </a:cubicBezTo>
                  <a:cubicBezTo>
                    <a:pt x="1997199" y="395555"/>
                    <a:pt x="1989767" y="387569"/>
                    <a:pt x="1986107" y="382355"/>
                  </a:cubicBezTo>
                  <a:cubicBezTo>
                    <a:pt x="1982335" y="377142"/>
                    <a:pt x="1976235" y="368823"/>
                    <a:pt x="1972574" y="363832"/>
                  </a:cubicBezTo>
                  <a:cubicBezTo>
                    <a:pt x="1964477" y="352851"/>
                    <a:pt x="1961372" y="346861"/>
                    <a:pt x="1955936" y="331554"/>
                  </a:cubicBezTo>
                  <a:cubicBezTo>
                    <a:pt x="1953607" y="325343"/>
                    <a:pt x="1950280" y="317468"/>
                    <a:pt x="1948505" y="314473"/>
                  </a:cubicBezTo>
                  <a:cubicBezTo>
                    <a:pt x="1942848" y="304823"/>
                    <a:pt x="1924213" y="287298"/>
                    <a:pt x="1906356" y="275318"/>
                  </a:cubicBezTo>
                  <a:cubicBezTo>
                    <a:pt x="1880733" y="258015"/>
                    <a:pt x="1875298" y="252691"/>
                    <a:pt x="1853669" y="222964"/>
                  </a:cubicBezTo>
                  <a:cubicBezTo>
                    <a:pt x="1836920" y="200004"/>
                    <a:pt x="1831485" y="191796"/>
                    <a:pt x="1821835" y="174271"/>
                  </a:cubicBezTo>
                  <a:cubicBezTo>
                    <a:pt x="1810632" y="154305"/>
                    <a:pt x="1807748" y="150312"/>
                    <a:pt x="1796435" y="138222"/>
                  </a:cubicBezTo>
                  <a:cubicBezTo>
                    <a:pt x="1766598" y="106388"/>
                    <a:pt x="1767373" y="106943"/>
                    <a:pt x="1753176" y="106943"/>
                  </a:cubicBezTo>
                  <a:cubicBezTo>
                    <a:pt x="1743970" y="106943"/>
                    <a:pt x="1742417" y="107276"/>
                    <a:pt x="1734098" y="111601"/>
                  </a:cubicBezTo>
                  <a:cubicBezTo>
                    <a:pt x="1713578" y="121806"/>
                    <a:pt x="1691283" y="140108"/>
                    <a:pt x="1681855" y="154305"/>
                  </a:cubicBezTo>
                  <a:cubicBezTo>
                    <a:pt x="1677973" y="160184"/>
                    <a:pt x="1669654" y="169058"/>
                    <a:pt x="1653903" y="184032"/>
                  </a:cubicBezTo>
                  <a:cubicBezTo>
                    <a:pt x="1641480" y="195789"/>
                    <a:pt x="1629723" y="207658"/>
                    <a:pt x="1627727" y="210431"/>
                  </a:cubicBezTo>
                  <a:cubicBezTo>
                    <a:pt x="1614749" y="228732"/>
                    <a:pt x="1610867" y="232947"/>
                    <a:pt x="1599553" y="242153"/>
                  </a:cubicBezTo>
                  <a:cubicBezTo>
                    <a:pt x="1592787" y="247478"/>
                    <a:pt x="1582804" y="256573"/>
                    <a:pt x="1577258" y="262230"/>
                  </a:cubicBezTo>
                  <a:cubicBezTo>
                    <a:pt x="1571601" y="267887"/>
                    <a:pt x="1565944" y="273100"/>
                    <a:pt x="1564613" y="273765"/>
                  </a:cubicBezTo>
                  <a:cubicBezTo>
                    <a:pt x="1560842" y="275762"/>
                    <a:pt x="1551192" y="275318"/>
                    <a:pt x="1546534" y="272989"/>
                  </a:cubicBezTo>
                  <a:cubicBezTo>
                    <a:pt x="1544315" y="271769"/>
                    <a:pt x="1534776" y="264670"/>
                    <a:pt x="1525237" y="257128"/>
                  </a:cubicBezTo>
                  <a:cubicBezTo>
                    <a:pt x="1503275" y="239380"/>
                    <a:pt x="1467891" y="202666"/>
                    <a:pt x="1451365" y="180482"/>
                  </a:cubicBezTo>
                  <a:cubicBezTo>
                    <a:pt x="1439607" y="164621"/>
                    <a:pt x="1436391" y="161515"/>
                    <a:pt x="1414318" y="143768"/>
                  </a:cubicBezTo>
                  <a:cubicBezTo>
                    <a:pt x="1409992" y="140330"/>
                    <a:pt x="1401451" y="133453"/>
                    <a:pt x="1395462" y="128683"/>
                  </a:cubicBezTo>
                  <a:cubicBezTo>
                    <a:pt x="1389361" y="123692"/>
                    <a:pt x="1379822" y="116482"/>
                    <a:pt x="1374498" y="112711"/>
                  </a:cubicBezTo>
                  <a:cubicBezTo>
                    <a:pt x="1362962" y="104392"/>
                    <a:pt x="1358747" y="99844"/>
                    <a:pt x="1351537" y="87532"/>
                  </a:cubicBezTo>
                  <a:cubicBezTo>
                    <a:pt x="1345770" y="77771"/>
                    <a:pt x="1342331" y="74000"/>
                    <a:pt x="1312938" y="45272"/>
                  </a:cubicBezTo>
                  <a:cubicBezTo>
                    <a:pt x="1293860" y="26637"/>
                    <a:pt x="1268570" y="6450"/>
                    <a:pt x="1259252" y="2124"/>
                  </a:cubicBezTo>
                  <a:cubicBezTo>
                    <a:pt x="1253928" y="-316"/>
                    <a:pt x="1243613" y="-760"/>
                    <a:pt x="1237956" y="1348"/>
                  </a:cubicBezTo>
                  <a:cubicBezTo>
                    <a:pt x="1225422" y="5784"/>
                    <a:pt x="1210337" y="20093"/>
                    <a:pt x="1199689" y="37507"/>
                  </a:cubicBezTo>
                  <a:cubicBezTo>
                    <a:pt x="1195585" y="44163"/>
                    <a:pt x="1188487" y="53702"/>
                    <a:pt x="1183827" y="58804"/>
                  </a:cubicBezTo>
                  <a:cubicBezTo>
                    <a:pt x="1179391" y="63795"/>
                    <a:pt x="1171516" y="74000"/>
                    <a:pt x="1166635" y="81431"/>
                  </a:cubicBezTo>
                  <a:cubicBezTo>
                    <a:pt x="1158649" y="93633"/>
                    <a:pt x="1156763" y="95629"/>
                    <a:pt x="1148666" y="101064"/>
                  </a:cubicBezTo>
                  <a:cubicBezTo>
                    <a:pt x="1143675" y="104392"/>
                    <a:pt x="1136243" y="108274"/>
                    <a:pt x="1132028" y="109716"/>
                  </a:cubicBezTo>
                  <a:cubicBezTo>
                    <a:pt x="1120603" y="113487"/>
                    <a:pt x="1114503" y="118035"/>
                    <a:pt x="1105852" y="129016"/>
                  </a:cubicBezTo>
                  <a:cubicBezTo>
                    <a:pt x="1094094" y="143657"/>
                    <a:pt x="1068804" y="166728"/>
                    <a:pt x="1059154" y="171387"/>
                  </a:cubicBezTo>
                  <a:cubicBezTo>
                    <a:pt x="1054939" y="173494"/>
                    <a:pt x="1050059" y="176267"/>
                    <a:pt x="1048506" y="177377"/>
                  </a:cubicBezTo>
                  <a:cubicBezTo>
                    <a:pt x="1045844" y="179484"/>
                    <a:pt x="1045622" y="179484"/>
                    <a:pt x="1044180" y="177266"/>
                  </a:cubicBezTo>
                  <a:cubicBezTo>
                    <a:pt x="1041629" y="173716"/>
                    <a:pt x="1028319" y="163623"/>
                    <a:pt x="1021886" y="160295"/>
                  </a:cubicBezTo>
                  <a:cubicBezTo>
                    <a:pt x="1011348" y="154971"/>
                    <a:pt x="1003140" y="153196"/>
                    <a:pt x="991605" y="153751"/>
                  </a:cubicBezTo>
                  <a:cubicBezTo>
                    <a:pt x="982287" y="154194"/>
                    <a:pt x="980180" y="154749"/>
                    <a:pt x="971195" y="159186"/>
                  </a:cubicBezTo>
                  <a:cubicBezTo>
                    <a:pt x="956332" y="166617"/>
                    <a:pt x="916512" y="197009"/>
                    <a:pt x="897212" y="215866"/>
                  </a:cubicBezTo>
                  <a:lnTo>
                    <a:pt x="886897" y="225626"/>
                  </a:lnTo>
                  <a:lnTo>
                    <a:pt x="869926" y="220302"/>
                  </a:lnTo>
                  <a:cubicBezTo>
                    <a:pt x="860608" y="217307"/>
                    <a:pt x="850293" y="213203"/>
                    <a:pt x="847188" y="211207"/>
                  </a:cubicBezTo>
                  <a:cubicBezTo>
                    <a:pt x="840200" y="206881"/>
                    <a:pt x="823118" y="191352"/>
                    <a:pt x="799936" y="168725"/>
                  </a:cubicBezTo>
                  <a:cubicBezTo>
                    <a:pt x="790841" y="159740"/>
                    <a:pt x="781745" y="151865"/>
                    <a:pt x="779860" y="151089"/>
                  </a:cubicBezTo>
                  <a:cubicBezTo>
                    <a:pt x="777863" y="150312"/>
                    <a:pt x="769655" y="147761"/>
                    <a:pt x="761558" y="145654"/>
                  </a:cubicBezTo>
                  <a:cubicBezTo>
                    <a:pt x="753461" y="143435"/>
                    <a:pt x="741592" y="139775"/>
                    <a:pt x="735381" y="137557"/>
                  </a:cubicBezTo>
                  <a:cubicBezTo>
                    <a:pt x="718521" y="131567"/>
                    <a:pt x="710313" y="129681"/>
                    <a:pt x="697225" y="128683"/>
                  </a:cubicBezTo>
                  <a:cubicBezTo>
                    <a:pt x="687020" y="127907"/>
                    <a:pt x="684358" y="128128"/>
                    <a:pt x="677925" y="130125"/>
                  </a:cubicBezTo>
                  <a:cubicBezTo>
                    <a:pt x="669384" y="132787"/>
                    <a:pt x="660399" y="139109"/>
                    <a:pt x="653744" y="147207"/>
                  </a:cubicBezTo>
                  <a:cubicBezTo>
                    <a:pt x="651194" y="150312"/>
                    <a:pt x="642098" y="163512"/>
                    <a:pt x="633446" y="176489"/>
                  </a:cubicBezTo>
                  <a:cubicBezTo>
                    <a:pt x="616143" y="202777"/>
                    <a:pt x="605494" y="214867"/>
                    <a:pt x="591962" y="223519"/>
                  </a:cubicBezTo>
                  <a:cubicBezTo>
                    <a:pt x="581647" y="230174"/>
                    <a:pt x="566451" y="236607"/>
                    <a:pt x="550146" y="241155"/>
                  </a:cubicBezTo>
                  <a:cubicBezTo>
                    <a:pt x="532842" y="246036"/>
                    <a:pt x="527851" y="249030"/>
                    <a:pt x="512877" y="263894"/>
                  </a:cubicBezTo>
                  <a:cubicBezTo>
                    <a:pt x="499899" y="276760"/>
                    <a:pt x="495573" y="282639"/>
                    <a:pt x="472502" y="319020"/>
                  </a:cubicBezTo>
                  <a:cubicBezTo>
                    <a:pt x="461078" y="337100"/>
                    <a:pt x="456752" y="341537"/>
                    <a:pt x="440668" y="352185"/>
                  </a:cubicBezTo>
                  <a:cubicBezTo>
                    <a:pt x="424252" y="362944"/>
                    <a:pt x="407504" y="376477"/>
                    <a:pt x="396523" y="387569"/>
                  </a:cubicBezTo>
                  <a:cubicBezTo>
                    <a:pt x="387316" y="396886"/>
                    <a:pt x="380328" y="407423"/>
                    <a:pt x="368571" y="429607"/>
                  </a:cubicBezTo>
                  <a:cubicBezTo>
                    <a:pt x="352709" y="459333"/>
                    <a:pt x="335406" y="484512"/>
                    <a:pt x="321652" y="496935"/>
                  </a:cubicBezTo>
                  <a:cubicBezTo>
                    <a:pt x="317881" y="500373"/>
                    <a:pt x="309229" y="506363"/>
                    <a:pt x="302352" y="510356"/>
                  </a:cubicBezTo>
                  <a:cubicBezTo>
                    <a:pt x="294699" y="514793"/>
                    <a:pt x="287156" y="520339"/>
                    <a:pt x="282719" y="524776"/>
                  </a:cubicBezTo>
                  <a:cubicBezTo>
                    <a:pt x="271738" y="535757"/>
                    <a:pt x="259205" y="550398"/>
                    <a:pt x="254768" y="557386"/>
                  </a:cubicBezTo>
                  <a:cubicBezTo>
                    <a:pt x="245229" y="572471"/>
                    <a:pt x="226705" y="606080"/>
                    <a:pt x="221936" y="616950"/>
                  </a:cubicBezTo>
                  <a:cubicBezTo>
                    <a:pt x="214615" y="634031"/>
                    <a:pt x="210622" y="639466"/>
                    <a:pt x="192210" y="656881"/>
                  </a:cubicBezTo>
                  <a:cubicBezTo>
                    <a:pt x="183225" y="665532"/>
                    <a:pt x="174351" y="674850"/>
                    <a:pt x="172466" y="677733"/>
                  </a:cubicBezTo>
                  <a:cubicBezTo>
                    <a:pt x="170580" y="680728"/>
                    <a:pt x="164923" y="692042"/>
                    <a:pt x="159821" y="703134"/>
                  </a:cubicBezTo>
                  <a:cubicBezTo>
                    <a:pt x="148951" y="726538"/>
                    <a:pt x="143738" y="734635"/>
                    <a:pt x="127543" y="753935"/>
                  </a:cubicBezTo>
                  <a:cubicBezTo>
                    <a:pt x="112791" y="771571"/>
                    <a:pt x="106691" y="778004"/>
                    <a:pt x="101810" y="781443"/>
                  </a:cubicBezTo>
                  <a:cubicBezTo>
                    <a:pt x="98039" y="784105"/>
                    <a:pt x="97928" y="784105"/>
                    <a:pt x="50676" y="783994"/>
                  </a:cubicBezTo>
                  <a:cubicBezTo>
                    <a:pt x="15293" y="783883"/>
                    <a:pt x="2870" y="784105"/>
                    <a:pt x="1650" y="785214"/>
                  </a:cubicBezTo>
                  <a:cubicBezTo>
                    <a:pt x="-568" y="787100"/>
                    <a:pt x="-568" y="788209"/>
                    <a:pt x="1761" y="790427"/>
                  </a:cubicBezTo>
                  <a:cubicBezTo>
                    <a:pt x="3425" y="792091"/>
                    <a:pt x="27383" y="792313"/>
                    <a:pt x="240570" y="792424"/>
                  </a:cubicBezTo>
                  <a:close/>
                  <a:moveTo>
                    <a:pt x="1321034" y="649227"/>
                  </a:moveTo>
                  <a:cubicBezTo>
                    <a:pt x="1315156" y="654662"/>
                    <a:pt x="1301180" y="662648"/>
                    <a:pt x="1277665" y="674073"/>
                  </a:cubicBezTo>
                  <a:cubicBezTo>
                    <a:pt x="1256701" y="684278"/>
                    <a:pt x="1251710" y="688493"/>
                    <a:pt x="1233963" y="711453"/>
                  </a:cubicBezTo>
                  <a:cubicBezTo>
                    <a:pt x="1226975" y="720659"/>
                    <a:pt x="1217325" y="731751"/>
                    <a:pt x="1212667" y="736299"/>
                  </a:cubicBezTo>
                  <a:cubicBezTo>
                    <a:pt x="1207564" y="741290"/>
                    <a:pt x="1203238" y="746614"/>
                    <a:pt x="1201907" y="749609"/>
                  </a:cubicBezTo>
                  <a:cubicBezTo>
                    <a:pt x="1199578" y="755044"/>
                    <a:pt x="1196694" y="756819"/>
                    <a:pt x="1181609" y="762254"/>
                  </a:cubicBezTo>
                  <a:cubicBezTo>
                    <a:pt x="1174843" y="764694"/>
                    <a:pt x="1170517" y="769020"/>
                    <a:pt x="1165526" y="777672"/>
                  </a:cubicBezTo>
                  <a:lnTo>
                    <a:pt x="1161866" y="784216"/>
                  </a:lnTo>
                  <a:lnTo>
                    <a:pt x="1105518" y="784216"/>
                  </a:lnTo>
                  <a:cubicBezTo>
                    <a:pt x="1071134" y="784216"/>
                    <a:pt x="1049615" y="783772"/>
                    <a:pt x="1050392" y="783107"/>
                  </a:cubicBezTo>
                  <a:cubicBezTo>
                    <a:pt x="1050946" y="782552"/>
                    <a:pt x="1056159" y="779335"/>
                    <a:pt x="1061816" y="776008"/>
                  </a:cubicBezTo>
                  <a:cubicBezTo>
                    <a:pt x="1067584" y="772680"/>
                    <a:pt x="1076014" y="767134"/>
                    <a:pt x="1080451" y="763585"/>
                  </a:cubicBezTo>
                  <a:cubicBezTo>
                    <a:pt x="1084888" y="760036"/>
                    <a:pt x="1092541" y="754933"/>
                    <a:pt x="1097199" y="752382"/>
                  </a:cubicBezTo>
                  <a:cubicBezTo>
                    <a:pt x="1101858" y="749831"/>
                    <a:pt x="1108957" y="745061"/>
                    <a:pt x="1112950" y="741956"/>
                  </a:cubicBezTo>
                  <a:cubicBezTo>
                    <a:pt x="1148112" y="714559"/>
                    <a:pt x="1157873" y="707349"/>
                    <a:pt x="1191370" y="683612"/>
                  </a:cubicBezTo>
                  <a:cubicBezTo>
                    <a:pt x="1197471" y="679286"/>
                    <a:pt x="1211890" y="670302"/>
                    <a:pt x="1223204" y="663536"/>
                  </a:cubicBezTo>
                  <a:cubicBezTo>
                    <a:pt x="1234518" y="656881"/>
                    <a:pt x="1253041" y="645678"/>
                    <a:pt x="1264244" y="638579"/>
                  </a:cubicBezTo>
                  <a:cubicBezTo>
                    <a:pt x="1296189" y="618503"/>
                    <a:pt x="1306172" y="614398"/>
                    <a:pt x="1322033" y="614177"/>
                  </a:cubicBezTo>
                  <a:cubicBezTo>
                    <a:pt x="1327801" y="614066"/>
                    <a:pt x="1328133" y="614177"/>
                    <a:pt x="1329353" y="617726"/>
                  </a:cubicBezTo>
                  <a:cubicBezTo>
                    <a:pt x="1332792" y="627598"/>
                    <a:pt x="1329021" y="641574"/>
                    <a:pt x="1320813" y="649116"/>
                  </a:cubicBezTo>
                  <a:close/>
                  <a:moveTo>
                    <a:pt x="2263072" y="745616"/>
                  </a:moveTo>
                  <a:cubicBezTo>
                    <a:pt x="2276271" y="752271"/>
                    <a:pt x="2284480" y="758593"/>
                    <a:pt x="2305554" y="778559"/>
                  </a:cubicBezTo>
                  <a:lnTo>
                    <a:pt x="2311433" y="784216"/>
                  </a:lnTo>
                  <a:lnTo>
                    <a:pt x="1908352" y="784216"/>
                  </a:lnTo>
                  <a:lnTo>
                    <a:pt x="1902141" y="779779"/>
                  </a:lnTo>
                  <a:cubicBezTo>
                    <a:pt x="1891603" y="772347"/>
                    <a:pt x="1880511" y="761034"/>
                    <a:pt x="1876296" y="753491"/>
                  </a:cubicBezTo>
                  <a:cubicBezTo>
                    <a:pt x="1867090" y="737186"/>
                    <a:pt x="1860657" y="728534"/>
                    <a:pt x="1847124" y="714337"/>
                  </a:cubicBezTo>
                  <a:cubicBezTo>
                    <a:pt x="1823832" y="689935"/>
                    <a:pt x="1819617" y="683501"/>
                    <a:pt x="1795547" y="638579"/>
                  </a:cubicBezTo>
                  <a:cubicBezTo>
                    <a:pt x="1777245" y="604305"/>
                    <a:pt x="1771034" y="594544"/>
                    <a:pt x="1758833" y="580901"/>
                  </a:cubicBezTo>
                  <a:cubicBezTo>
                    <a:pt x="1737647" y="557386"/>
                    <a:pt x="1734431" y="553282"/>
                    <a:pt x="1729883" y="544076"/>
                  </a:cubicBezTo>
                  <a:cubicBezTo>
                    <a:pt x="1722562" y="529102"/>
                    <a:pt x="1722008" y="524221"/>
                    <a:pt x="1725224" y="500706"/>
                  </a:cubicBezTo>
                  <a:cubicBezTo>
                    <a:pt x="1727776" y="482183"/>
                    <a:pt x="1727886" y="479964"/>
                    <a:pt x="1726555" y="465878"/>
                  </a:cubicBezTo>
                  <a:cubicBezTo>
                    <a:pt x="1724115" y="440366"/>
                    <a:pt x="1720566" y="428054"/>
                    <a:pt x="1712690" y="418626"/>
                  </a:cubicBezTo>
                  <a:lnTo>
                    <a:pt x="1708586" y="413524"/>
                  </a:lnTo>
                  <a:lnTo>
                    <a:pt x="1712690" y="413524"/>
                  </a:lnTo>
                  <a:cubicBezTo>
                    <a:pt x="1715353" y="413524"/>
                    <a:pt x="1722451" y="416408"/>
                    <a:pt x="1734320" y="422286"/>
                  </a:cubicBezTo>
                  <a:cubicBezTo>
                    <a:pt x="1745190" y="427832"/>
                    <a:pt x="1754175" y="433267"/>
                    <a:pt x="1758168" y="436817"/>
                  </a:cubicBezTo>
                  <a:cubicBezTo>
                    <a:pt x="1767373" y="444803"/>
                    <a:pt x="1792441" y="473309"/>
                    <a:pt x="1803755" y="488505"/>
                  </a:cubicBezTo>
                  <a:cubicBezTo>
                    <a:pt x="1816289" y="505143"/>
                    <a:pt x="1822057" y="511909"/>
                    <a:pt x="1842577" y="532651"/>
                  </a:cubicBezTo>
                  <a:cubicBezTo>
                    <a:pt x="1860435" y="550842"/>
                    <a:pt x="1868310" y="556831"/>
                    <a:pt x="1880844" y="561601"/>
                  </a:cubicBezTo>
                  <a:cubicBezTo>
                    <a:pt x="1892269" y="565816"/>
                    <a:pt x="1897482" y="566925"/>
                    <a:pt x="1915340" y="568145"/>
                  </a:cubicBezTo>
                  <a:cubicBezTo>
                    <a:pt x="1939853" y="569920"/>
                    <a:pt x="1950058" y="573691"/>
                    <a:pt x="1973795" y="589885"/>
                  </a:cubicBezTo>
                  <a:cubicBezTo>
                    <a:pt x="1991542" y="601976"/>
                    <a:pt x="2017608" y="618724"/>
                    <a:pt x="2030141" y="625823"/>
                  </a:cubicBezTo>
                  <a:cubicBezTo>
                    <a:pt x="2040346" y="631702"/>
                    <a:pt x="2049109" y="635473"/>
                    <a:pt x="2085379" y="649782"/>
                  </a:cubicBezTo>
                  <a:cubicBezTo>
                    <a:pt x="2103681" y="657102"/>
                    <a:pt x="2121872" y="665643"/>
                    <a:pt x="2128527" y="670191"/>
                  </a:cubicBezTo>
                  <a:cubicBezTo>
                    <a:pt x="2136624" y="675737"/>
                    <a:pt x="2153373" y="690489"/>
                    <a:pt x="2171674" y="708347"/>
                  </a:cubicBezTo>
                  <a:cubicBezTo>
                    <a:pt x="2196853" y="732749"/>
                    <a:pt x="2198073" y="733415"/>
                    <a:pt x="2222143" y="734746"/>
                  </a:cubicBezTo>
                  <a:cubicBezTo>
                    <a:pt x="2241110" y="735855"/>
                    <a:pt x="2246545" y="737186"/>
                    <a:pt x="2263183" y="745727"/>
                  </a:cubicBezTo>
                  <a:close/>
                  <a:moveTo>
                    <a:pt x="1060153" y="180260"/>
                  </a:moveTo>
                  <a:cubicBezTo>
                    <a:pt x="1070801" y="174825"/>
                    <a:pt x="1072465" y="173605"/>
                    <a:pt x="1085886" y="161404"/>
                  </a:cubicBezTo>
                  <a:cubicBezTo>
                    <a:pt x="1101526" y="147207"/>
                    <a:pt x="1103744" y="144877"/>
                    <a:pt x="1111509" y="135116"/>
                  </a:cubicBezTo>
                  <a:cubicBezTo>
                    <a:pt x="1119938" y="124579"/>
                    <a:pt x="1123709" y="121917"/>
                    <a:pt x="1134801" y="117813"/>
                  </a:cubicBezTo>
                  <a:cubicBezTo>
                    <a:pt x="1153325" y="110936"/>
                    <a:pt x="1162309" y="103726"/>
                    <a:pt x="1173290" y="86977"/>
                  </a:cubicBezTo>
                  <a:cubicBezTo>
                    <a:pt x="1178060" y="79879"/>
                    <a:pt x="1185269" y="70339"/>
                    <a:pt x="1189373" y="65681"/>
                  </a:cubicBezTo>
                  <a:cubicBezTo>
                    <a:pt x="1198469" y="55809"/>
                    <a:pt x="1201464" y="51705"/>
                    <a:pt x="1208008" y="40613"/>
                  </a:cubicBezTo>
                  <a:cubicBezTo>
                    <a:pt x="1214219" y="29854"/>
                    <a:pt x="1225311" y="18318"/>
                    <a:pt x="1233963" y="13438"/>
                  </a:cubicBezTo>
                  <a:cubicBezTo>
                    <a:pt x="1240286" y="9778"/>
                    <a:pt x="1242282" y="9112"/>
                    <a:pt x="1242282" y="10221"/>
                  </a:cubicBezTo>
                  <a:cubicBezTo>
                    <a:pt x="1242282" y="10554"/>
                    <a:pt x="1241173" y="13992"/>
                    <a:pt x="1239953" y="17875"/>
                  </a:cubicBezTo>
                  <a:cubicBezTo>
                    <a:pt x="1236736" y="27414"/>
                    <a:pt x="1235183" y="42166"/>
                    <a:pt x="1236514" y="52371"/>
                  </a:cubicBezTo>
                  <a:cubicBezTo>
                    <a:pt x="1238400" y="67345"/>
                    <a:pt x="1244501" y="77771"/>
                    <a:pt x="1266130" y="102506"/>
                  </a:cubicBezTo>
                  <a:cubicBezTo>
                    <a:pt x="1295412" y="136004"/>
                    <a:pt x="1299073" y="146541"/>
                    <a:pt x="1288868" y="167948"/>
                  </a:cubicBezTo>
                  <a:cubicBezTo>
                    <a:pt x="1283655" y="179040"/>
                    <a:pt x="1282213" y="190465"/>
                    <a:pt x="1285097" y="199006"/>
                  </a:cubicBezTo>
                  <a:cubicBezTo>
                    <a:pt x="1287981" y="207325"/>
                    <a:pt x="1303399" y="229620"/>
                    <a:pt x="1315489" y="242819"/>
                  </a:cubicBezTo>
                  <a:cubicBezTo>
                    <a:pt x="1321368" y="249363"/>
                    <a:pt x="1331905" y="261453"/>
                    <a:pt x="1338782" y="269994"/>
                  </a:cubicBezTo>
                  <a:cubicBezTo>
                    <a:pt x="1345659" y="278424"/>
                    <a:pt x="1357083" y="291734"/>
                    <a:pt x="1364404" y="299388"/>
                  </a:cubicBezTo>
                  <a:cubicBezTo>
                    <a:pt x="1380820" y="316913"/>
                    <a:pt x="1384702" y="322348"/>
                    <a:pt x="1387586" y="331554"/>
                  </a:cubicBezTo>
                  <a:cubicBezTo>
                    <a:pt x="1390138" y="340095"/>
                    <a:pt x="1389583" y="343312"/>
                    <a:pt x="1383704" y="355069"/>
                  </a:cubicBezTo>
                  <a:cubicBezTo>
                    <a:pt x="1378935" y="364497"/>
                    <a:pt x="1378824" y="371818"/>
                    <a:pt x="1383482" y="380248"/>
                  </a:cubicBezTo>
                  <a:cubicBezTo>
                    <a:pt x="1385257" y="383465"/>
                    <a:pt x="1393243" y="393891"/>
                    <a:pt x="1401340" y="403430"/>
                  </a:cubicBezTo>
                  <a:cubicBezTo>
                    <a:pt x="1427628" y="434598"/>
                    <a:pt x="1427739" y="434820"/>
                    <a:pt x="1439607" y="471424"/>
                  </a:cubicBezTo>
                  <a:cubicBezTo>
                    <a:pt x="1448259" y="498155"/>
                    <a:pt x="1458353" y="525663"/>
                    <a:pt x="1463233" y="535313"/>
                  </a:cubicBezTo>
                  <a:cubicBezTo>
                    <a:pt x="1465563" y="539750"/>
                    <a:pt x="1463233" y="537864"/>
                    <a:pt x="1446595" y="521670"/>
                  </a:cubicBezTo>
                  <a:cubicBezTo>
                    <a:pt x="1435947" y="511244"/>
                    <a:pt x="1417534" y="494495"/>
                    <a:pt x="1405666" y="484512"/>
                  </a:cubicBezTo>
                  <a:cubicBezTo>
                    <a:pt x="1393687" y="474529"/>
                    <a:pt x="1379046" y="462106"/>
                    <a:pt x="1373167" y="457004"/>
                  </a:cubicBezTo>
                  <a:cubicBezTo>
                    <a:pt x="1357749" y="443805"/>
                    <a:pt x="1342886" y="434487"/>
                    <a:pt x="1315822" y="420290"/>
                  </a:cubicBezTo>
                  <a:cubicBezTo>
                    <a:pt x="1292196" y="407978"/>
                    <a:pt x="1270455" y="394778"/>
                    <a:pt x="1252597" y="382023"/>
                  </a:cubicBezTo>
                  <a:cubicBezTo>
                    <a:pt x="1238178" y="371596"/>
                    <a:pt x="1224757" y="358286"/>
                    <a:pt x="1212777" y="342424"/>
                  </a:cubicBezTo>
                  <a:cubicBezTo>
                    <a:pt x="1193477" y="317135"/>
                    <a:pt x="1187266" y="311034"/>
                    <a:pt x="1156763" y="288074"/>
                  </a:cubicBezTo>
                  <a:cubicBezTo>
                    <a:pt x="1123155" y="262673"/>
                    <a:pt x="1099085" y="242930"/>
                    <a:pt x="1087106" y="230396"/>
                  </a:cubicBezTo>
                  <a:cubicBezTo>
                    <a:pt x="1074683" y="217529"/>
                    <a:pt x="1050835" y="187027"/>
                    <a:pt x="1051834" y="185363"/>
                  </a:cubicBezTo>
                  <a:cubicBezTo>
                    <a:pt x="1052166" y="184808"/>
                    <a:pt x="1056049" y="182479"/>
                    <a:pt x="1060374" y="180260"/>
                  </a:cubicBezTo>
                  <a:close/>
                  <a:moveTo>
                    <a:pt x="925164" y="203332"/>
                  </a:moveTo>
                  <a:cubicBezTo>
                    <a:pt x="964318" y="171720"/>
                    <a:pt x="978183" y="163290"/>
                    <a:pt x="992714" y="162402"/>
                  </a:cubicBezTo>
                  <a:cubicBezTo>
                    <a:pt x="1002364" y="161737"/>
                    <a:pt x="1003473" y="162402"/>
                    <a:pt x="1007244" y="172274"/>
                  </a:cubicBezTo>
                  <a:cubicBezTo>
                    <a:pt x="1014343" y="191352"/>
                    <a:pt x="1009684" y="220080"/>
                    <a:pt x="997261" y="233945"/>
                  </a:cubicBezTo>
                  <a:cubicBezTo>
                    <a:pt x="990495" y="241377"/>
                    <a:pt x="983729" y="245925"/>
                    <a:pt x="961434" y="257571"/>
                  </a:cubicBezTo>
                  <a:cubicBezTo>
                    <a:pt x="922835" y="277869"/>
                    <a:pt x="918841" y="281973"/>
                    <a:pt x="913961" y="307152"/>
                  </a:cubicBezTo>
                  <a:cubicBezTo>
                    <a:pt x="910079" y="327672"/>
                    <a:pt x="903535" y="336213"/>
                    <a:pt x="882903" y="347970"/>
                  </a:cubicBezTo>
                  <a:cubicBezTo>
                    <a:pt x="862384" y="359617"/>
                    <a:pt x="848408" y="369378"/>
                    <a:pt x="841420" y="376920"/>
                  </a:cubicBezTo>
                  <a:cubicBezTo>
                    <a:pt x="830550" y="388678"/>
                    <a:pt x="826889" y="398771"/>
                    <a:pt x="833545" y="398771"/>
                  </a:cubicBezTo>
                  <a:cubicBezTo>
                    <a:pt x="835763" y="398771"/>
                    <a:pt x="837205" y="397329"/>
                    <a:pt x="839867" y="392893"/>
                  </a:cubicBezTo>
                  <a:cubicBezTo>
                    <a:pt x="846633" y="381246"/>
                    <a:pt x="857060" y="372705"/>
                    <a:pt x="882460" y="358064"/>
                  </a:cubicBezTo>
                  <a:cubicBezTo>
                    <a:pt x="910744" y="341870"/>
                    <a:pt x="917289" y="333773"/>
                    <a:pt x="922169" y="308483"/>
                  </a:cubicBezTo>
                  <a:cubicBezTo>
                    <a:pt x="926162" y="287298"/>
                    <a:pt x="929933" y="283526"/>
                    <a:pt x="963542" y="265890"/>
                  </a:cubicBezTo>
                  <a:cubicBezTo>
                    <a:pt x="993379" y="250251"/>
                    <a:pt x="1004471" y="241599"/>
                    <a:pt x="1011016" y="229065"/>
                  </a:cubicBezTo>
                  <a:cubicBezTo>
                    <a:pt x="1014232" y="222853"/>
                    <a:pt x="1017560" y="209321"/>
                    <a:pt x="1018447" y="198673"/>
                  </a:cubicBezTo>
                  <a:cubicBezTo>
                    <a:pt x="1019113" y="190354"/>
                    <a:pt x="1017227" y="174825"/>
                    <a:pt x="1014898" y="168836"/>
                  </a:cubicBezTo>
                  <a:cubicBezTo>
                    <a:pt x="1014121" y="166839"/>
                    <a:pt x="1014676" y="166950"/>
                    <a:pt x="1019889" y="169501"/>
                  </a:cubicBezTo>
                  <a:cubicBezTo>
                    <a:pt x="1029206" y="174382"/>
                    <a:pt x="1036859" y="182146"/>
                    <a:pt x="1054052" y="204663"/>
                  </a:cubicBezTo>
                  <a:cubicBezTo>
                    <a:pt x="1062926" y="216309"/>
                    <a:pt x="1075349" y="231394"/>
                    <a:pt x="1081560" y="237938"/>
                  </a:cubicBezTo>
                  <a:cubicBezTo>
                    <a:pt x="1094760" y="251914"/>
                    <a:pt x="1100195" y="261675"/>
                    <a:pt x="1098753" y="269218"/>
                  </a:cubicBezTo>
                  <a:cubicBezTo>
                    <a:pt x="1096534" y="282084"/>
                    <a:pt x="1087439" y="291513"/>
                    <a:pt x="1067362" y="301939"/>
                  </a:cubicBezTo>
                  <a:cubicBezTo>
                    <a:pt x="1052055" y="309925"/>
                    <a:pt x="1042073" y="317135"/>
                    <a:pt x="1036194" y="324234"/>
                  </a:cubicBezTo>
                  <a:cubicBezTo>
                    <a:pt x="1030981" y="330556"/>
                    <a:pt x="1024214" y="344976"/>
                    <a:pt x="1017782" y="363832"/>
                  </a:cubicBezTo>
                  <a:cubicBezTo>
                    <a:pt x="1013899" y="374813"/>
                    <a:pt x="1011570" y="379693"/>
                    <a:pt x="1008132" y="383575"/>
                  </a:cubicBezTo>
                  <a:cubicBezTo>
                    <a:pt x="1001920" y="390674"/>
                    <a:pt x="975854" y="405205"/>
                    <a:pt x="953781" y="413856"/>
                  </a:cubicBezTo>
                  <a:cubicBezTo>
                    <a:pt x="943909" y="417739"/>
                    <a:pt x="927937" y="424505"/>
                    <a:pt x="918176" y="428720"/>
                  </a:cubicBezTo>
                  <a:cubicBezTo>
                    <a:pt x="891111" y="440699"/>
                    <a:pt x="886453" y="446910"/>
                    <a:pt x="883347" y="473975"/>
                  </a:cubicBezTo>
                  <a:cubicBezTo>
                    <a:pt x="881905" y="486619"/>
                    <a:pt x="881129" y="488838"/>
                    <a:pt x="876026" y="493496"/>
                  </a:cubicBezTo>
                  <a:cubicBezTo>
                    <a:pt x="867930" y="501150"/>
                    <a:pt x="861496" y="504699"/>
                    <a:pt x="848408" y="508803"/>
                  </a:cubicBezTo>
                  <a:cubicBezTo>
                    <a:pt x="833988" y="513240"/>
                    <a:pt x="829662" y="515791"/>
                    <a:pt x="830772" y="519008"/>
                  </a:cubicBezTo>
                  <a:cubicBezTo>
                    <a:pt x="832213" y="522557"/>
                    <a:pt x="834876" y="522335"/>
                    <a:pt x="849406" y="517566"/>
                  </a:cubicBezTo>
                  <a:cubicBezTo>
                    <a:pt x="865379" y="512353"/>
                    <a:pt x="872145" y="508581"/>
                    <a:pt x="881683" y="499597"/>
                  </a:cubicBezTo>
                  <a:cubicBezTo>
                    <a:pt x="888893" y="492831"/>
                    <a:pt x="889780" y="490391"/>
                    <a:pt x="891555" y="475638"/>
                  </a:cubicBezTo>
                  <a:cubicBezTo>
                    <a:pt x="893330" y="460775"/>
                    <a:pt x="895992" y="452900"/>
                    <a:pt x="900983" y="447909"/>
                  </a:cubicBezTo>
                  <a:cubicBezTo>
                    <a:pt x="905309" y="443583"/>
                    <a:pt x="933594" y="430383"/>
                    <a:pt x="958883" y="420955"/>
                  </a:cubicBezTo>
                  <a:cubicBezTo>
                    <a:pt x="972970" y="415742"/>
                    <a:pt x="976741" y="413856"/>
                    <a:pt x="994267" y="403874"/>
                  </a:cubicBezTo>
                  <a:cubicBezTo>
                    <a:pt x="1007799" y="396109"/>
                    <a:pt x="1015674" y="389454"/>
                    <a:pt x="1019224" y="382577"/>
                  </a:cubicBezTo>
                  <a:cubicBezTo>
                    <a:pt x="1020555" y="380137"/>
                    <a:pt x="1023439" y="372705"/>
                    <a:pt x="1025767" y="366050"/>
                  </a:cubicBezTo>
                  <a:cubicBezTo>
                    <a:pt x="1032755" y="345641"/>
                    <a:pt x="1040520" y="331000"/>
                    <a:pt x="1047619" y="324566"/>
                  </a:cubicBezTo>
                  <a:cubicBezTo>
                    <a:pt x="1051057" y="321461"/>
                    <a:pt x="1055272" y="318244"/>
                    <a:pt x="1057158" y="317246"/>
                  </a:cubicBezTo>
                  <a:cubicBezTo>
                    <a:pt x="1060374" y="315582"/>
                    <a:pt x="1060485" y="315582"/>
                    <a:pt x="1060485" y="318577"/>
                  </a:cubicBezTo>
                  <a:cubicBezTo>
                    <a:pt x="1060485" y="320241"/>
                    <a:pt x="1061262" y="323346"/>
                    <a:pt x="1062371" y="325454"/>
                  </a:cubicBezTo>
                  <a:cubicBezTo>
                    <a:pt x="1063369" y="327561"/>
                    <a:pt x="1081671" y="346418"/>
                    <a:pt x="1102968" y="367603"/>
                  </a:cubicBezTo>
                  <a:cubicBezTo>
                    <a:pt x="1128922" y="393336"/>
                    <a:pt x="1142566" y="407645"/>
                    <a:pt x="1144340" y="411083"/>
                  </a:cubicBezTo>
                  <a:cubicBezTo>
                    <a:pt x="1145782" y="413967"/>
                    <a:pt x="1147557" y="420401"/>
                    <a:pt x="1148444" y="425614"/>
                  </a:cubicBezTo>
                  <a:cubicBezTo>
                    <a:pt x="1149443" y="430716"/>
                    <a:pt x="1150996" y="436928"/>
                    <a:pt x="1152105" y="439479"/>
                  </a:cubicBezTo>
                  <a:cubicBezTo>
                    <a:pt x="1156431" y="448796"/>
                    <a:pt x="1178726" y="467763"/>
                    <a:pt x="1203904" y="483736"/>
                  </a:cubicBezTo>
                  <a:cubicBezTo>
                    <a:pt x="1223204" y="495937"/>
                    <a:pt x="1226532" y="499042"/>
                    <a:pt x="1233298" y="511022"/>
                  </a:cubicBezTo>
                  <a:cubicBezTo>
                    <a:pt x="1238400" y="520228"/>
                    <a:pt x="1239287" y="521337"/>
                    <a:pt x="1242171" y="520894"/>
                  </a:cubicBezTo>
                  <a:cubicBezTo>
                    <a:pt x="1247052" y="520339"/>
                    <a:pt x="1246497" y="516790"/>
                    <a:pt x="1239953" y="505809"/>
                  </a:cubicBezTo>
                  <a:cubicBezTo>
                    <a:pt x="1232632" y="493386"/>
                    <a:pt x="1227419" y="488505"/>
                    <a:pt x="1209006" y="476859"/>
                  </a:cubicBezTo>
                  <a:cubicBezTo>
                    <a:pt x="1186600" y="462661"/>
                    <a:pt x="1167523" y="447465"/>
                    <a:pt x="1161755" y="438924"/>
                  </a:cubicBezTo>
                  <a:cubicBezTo>
                    <a:pt x="1159536" y="435708"/>
                    <a:pt x="1157762" y="430605"/>
                    <a:pt x="1156209" y="422619"/>
                  </a:cubicBezTo>
                  <a:cubicBezTo>
                    <a:pt x="1153103" y="407423"/>
                    <a:pt x="1149332" y="401433"/>
                    <a:pt x="1133692" y="386127"/>
                  </a:cubicBezTo>
                  <a:cubicBezTo>
                    <a:pt x="1083224" y="337100"/>
                    <a:pt x="1069914" y="323679"/>
                    <a:pt x="1069248" y="320906"/>
                  </a:cubicBezTo>
                  <a:cubicBezTo>
                    <a:pt x="1068915" y="319242"/>
                    <a:pt x="1068915" y="316137"/>
                    <a:pt x="1069248" y="314029"/>
                  </a:cubicBezTo>
                  <a:cubicBezTo>
                    <a:pt x="1069803" y="310812"/>
                    <a:pt x="1071245" y="309592"/>
                    <a:pt x="1078454" y="305488"/>
                  </a:cubicBezTo>
                  <a:cubicBezTo>
                    <a:pt x="1096312" y="295617"/>
                    <a:pt x="1105297" y="283748"/>
                    <a:pt x="1106295" y="269218"/>
                  </a:cubicBezTo>
                  <a:cubicBezTo>
                    <a:pt x="1106517" y="264892"/>
                    <a:pt x="1107071" y="261232"/>
                    <a:pt x="1107404" y="261232"/>
                  </a:cubicBezTo>
                  <a:cubicBezTo>
                    <a:pt x="1107737" y="261232"/>
                    <a:pt x="1111730" y="264337"/>
                    <a:pt x="1116389" y="268109"/>
                  </a:cubicBezTo>
                  <a:cubicBezTo>
                    <a:pt x="1121158" y="271880"/>
                    <a:pt x="1135800" y="283194"/>
                    <a:pt x="1149110" y="293287"/>
                  </a:cubicBezTo>
                  <a:cubicBezTo>
                    <a:pt x="1176728" y="314140"/>
                    <a:pt x="1189706" y="326341"/>
                    <a:pt x="1202795" y="343977"/>
                  </a:cubicBezTo>
                  <a:cubicBezTo>
                    <a:pt x="1216327" y="362057"/>
                    <a:pt x="1222760" y="369267"/>
                    <a:pt x="1234407" y="378917"/>
                  </a:cubicBezTo>
                  <a:cubicBezTo>
                    <a:pt x="1252265" y="393891"/>
                    <a:pt x="1285541" y="415187"/>
                    <a:pt x="1312272" y="428498"/>
                  </a:cubicBezTo>
                  <a:cubicBezTo>
                    <a:pt x="1340002" y="442474"/>
                    <a:pt x="1355641" y="452789"/>
                    <a:pt x="1378491" y="473087"/>
                  </a:cubicBezTo>
                  <a:cubicBezTo>
                    <a:pt x="1384813" y="478633"/>
                    <a:pt x="1396349" y="488394"/>
                    <a:pt x="1403892" y="494717"/>
                  </a:cubicBezTo>
                  <a:cubicBezTo>
                    <a:pt x="1411434" y="501039"/>
                    <a:pt x="1426852" y="514904"/>
                    <a:pt x="1437833" y="525774"/>
                  </a:cubicBezTo>
                  <a:cubicBezTo>
                    <a:pt x="1464010" y="551396"/>
                    <a:pt x="1470554" y="557275"/>
                    <a:pt x="1495178" y="578017"/>
                  </a:cubicBezTo>
                  <a:cubicBezTo>
                    <a:pt x="1520800" y="599535"/>
                    <a:pt x="1526568" y="604749"/>
                    <a:pt x="1567719" y="643903"/>
                  </a:cubicBezTo>
                  <a:cubicBezTo>
                    <a:pt x="1604988" y="679397"/>
                    <a:pt x="1615636" y="690822"/>
                    <a:pt x="1640926" y="722434"/>
                  </a:cubicBezTo>
                  <a:cubicBezTo>
                    <a:pt x="1661890" y="748500"/>
                    <a:pt x="1663221" y="749942"/>
                    <a:pt x="1666105" y="748278"/>
                  </a:cubicBezTo>
                  <a:cubicBezTo>
                    <a:pt x="1667214" y="747613"/>
                    <a:pt x="1668212" y="746060"/>
                    <a:pt x="1668434" y="744950"/>
                  </a:cubicBezTo>
                  <a:cubicBezTo>
                    <a:pt x="1668767" y="743287"/>
                    <a:pt x="1642811" y="709678"/>
                    <a:pt x="1627061" y="691376"/>
                  </a:cubicBezTo>
                  <a:cubicBezTo>
                    <a:pt x="1618077" y="680839"/>
                    <a:pt x="1598333" y="660985"/>
                    <a:pt x="1573598" y="637359"/>
                  </a:cubicBezTo>
                  <a:cubicBezTo>
                    <a:pt x="1559955" y="624381"/>
                    <a:pt x="1544537" y="609740"/>
                    <a:pt x="1539324" y="604749"/>
                  </a:cubicBezTo>
                  <a:cubicBezTo>
                    <a:pt x="1534111" y="599646"/>
                    <a:pt x="1524017" y="590662"/>
                    <a:pt x="1516807" y="584561"/>
                  </a:cubicBezTo>
                  <a:cubicBezTo>
                    <a:pt x="1509708" y="578572"/>
                    <a:pt x="1498949" y="569587"/>
                    <a:pt x="1493181" y="564596"/>
                  </a:cubicBezTo>
                  <a:cubicBezTo>
                    <a:pt x="1484529" y="557275"/>
                    <a:pt x="1482089" y="554391"/>
                    <a:pt x="1480315" y="549843"/>
                  </a:cubicBezTo>
                  <a:cubicBezTo>
                    <a:pt x="1479094" y="546627"/>
                    <a:pt x="1476432" y="541081"/>
                    <a:pt x="1474325" y="537531"/>
                  </a:cubicBezTo>
                  <a:cubicBezTo>
                    <a:pt x="1469001" y="528436"/>
                    <a:pt x="1459018" y="502481"/>
                    <a:pt x="1449257" y="472533"/>
                  </a:cubicBezTo>
                  <a:cubicBezTo>
                    <a:pt x="1439053" y="441143"/>
                    <a:pt x="1436391" y="434487"/>
                    <a:pt x="1430401" y="425503"/>
                  </a:cubicBezTo>
                  <a:cubicBezTo>
                    <a:pt x="1425631" y="418626"/>
                    <a:pt x="1411434" y="401101"/>
                    <a:pt x="1400785" y="389232"/>
                  </a:cubicBezTo>
                  <a:cubicBezTo>
                    <a:pt x="1387586" y="374369"/>
                    <a:pt x="1386255" y="368823"/>
                    <a:pt x="1393243" y="355180"/>
                  </a:cubicBezTo>
                  <a:cubicBezTo>
                    <a:pt x="1402893" y="336102"/>
                    <a:pt x="1397458" y="321128"/>
                    <a:pt x="1371059" y="293509"/>
                  </a:cubicBezTo>
                  <a:cubicBezTo>
                    <a:pt x="1363517" y="285745"/>
                    <a:pt x="1353312" y="274098"/>
                    <a:pt x="1348321" y="267665"/>
                  </a:cubicBezTo>
                  <a:cubicBezTo>
                    <a:pt x="1343218" y="261342"/>
                    <a:pt x="1333014" y="249363"/>
                    <a:pt x="1325583" y="241044"/>
                  </a:cubicBezTo>
                  <a:cubicBezTo>
                    <a:pt x="1312716" y="226847"/>
                    <a:pt x="1296633" y="204663"/>
                    <a:pt x="1293305" y="196344"/>
                  </a:cubicBezTo>
                  <a:cubicBezTo>
                    <a:pt x="1290865" y="190132"/>
                    <a:pt x="1292528" y="180260"/>
                    <a:pt x="1297631" y="169501"/>
                  </a:cubicBezTo>
                  <a:cubicBezTo>
                    <a:pt x="1301735" y="160739"/>
                    <a:pt x="1302068" y="159186"/>
                    <a:pt x="1302068" y="149980"/>
                  </a:cubicBezTo>
                  <a:cubicBezTo>
                    <a:pt x="1302068" y="134007"/>
                    <a:pt x="1296633" y="124246"/>
                    <a:pt x="1274116" y="98846"/>
                  </a:cubicBezTo>
                  <a:cubicBezTo>
                    <a:pt x="1259585" y="82541"/>
                    <a:pt x="1253596" y="74333"/>
                    <a:pt x="1248494" y="63795"/>
                  </a:cubicBezTo>
                  <a:cubicBezTo>
                    <a:pt x="1244390" y="55254"/>
                    <a:pt x="1244279" y="54478"/>
                    <a:pt x="1244390" y="42499"/>
                  </a:cubicBezTo>
                  <a:cubicBezTo>
                    <a:pt x="1244501" y="30298"/>
                    <a:pt x="1244944" y="28190"/>
                    <a:pt x="1251378" y="9778"/>
                  </a:cubicBezTo>
                  <a:cubicBezTo>
                    <a:pt x="1252375" y="7115"/>
                    <a:pt x="1258254" y="10332"/>
                    <a:pt x="1273339" y="21868"/>
                  </a:cubicBezTo>
                  <a:cubicBezTo>
                    <a:pt x="1282546" y="28967"/>
                    <a:pt x="1297742" y="42610"/>
                    <a:pt x="1314712" y="59248"/>
                  </a:cubicBezTo>
                  <a:cubicBezTo>
                    <a:pt x="1336674" y="80877"/>
                    <a:pt x="1342220" y="86977"/>
                    <a:pt x="1345880" y="93743"/>
                  </a:cubicBezTo>
                  <a:cubicBezTo>
                    <a:pt x="1352092" y="105168"/>
                    <a:pt x="1357416" y="110492"/>
                    <a:pt x="1377715" y="125910"/>
                  </a:cubicBezTo>
                  <a:cubicBezTo>
                    <a:pt x="1420973" y="158520"/>
                    <a:pt x="1433950" y="170278"/>
                    <a:pt x="1446152" y="187914"/>
                  </a:cubicBezTo>
                  <a:cubicBezTo>
                    <a:pt x="1449923" y="193349"/>
                    <a:pt x="1459795" y="204663"/>
                    <a:pt x="1468003" y="213203"/>
                  </a:cubicBezTo>
                  <a:cubicBezTo>
                    <a:pt x="1476100" y="221633"/>
                    <a:pt x="1486859" y="233058"/>
                    <a:pt x="1491850" y="238604"/>
                  </a:cubicBezTo>
                  <a:cubicBezTo>
                    <a:pt x="1501167" y="249252"/>
                    <a:pt x="1533667" y="275984"/>
                    <a:pt x="1543095" y="280975"/>
                  </a:cubicBezTo>
                  <a:cubicBezTo>
                    <a:pt x="1547310" y="283194"/>
                    <a:pt x="1550194" y="283859"/>
                    <a:pt x="1556960" y="283859"/>
                  </a:cubicBezTo>
                  <a:cubicBezTo>
                    <a:pt x="1567719" y="283859"/>
                    <a:pt x="1570159" y="282528"/>
                    <a:pt x="1581362" y="271103"/>
                  </a:cubicBezTo>
                  <a:cubicBezTo>
                    <a:pt x="1586243" y="266112"/>
                    <a:pt x="1595560" y="257682"/>
                    <a:pt x="1601993" y="252247"/>
                  </a:cubicBezTo>
                  <a:cubicBezTo>
                    <a:pt x="1616524" y="240157"/>
                    <a:pt x="1623955" y="232393"/>
                    <a:pt x="1631719" y="220968"/>
                  </a:cubicBezTo>
                  <a:cubicBezTo>
                    <a:pt x="1637710" y="212205"/>
                    <a:pt x="1652683" y="196787"/>
                    <a:pt x="1671983" y="179595"/>
                  </a:cubicBezTo>
                  <a:cubicBezTo>
                    <a:pt x="1678195" y="174049"/>
                    <a:pt x="1684184" y="167283"/>
                    <a:pt x="1688178" y="161293"/>
                  </a:cubicBezTo>
                  <a:cubicBezTo>
                    <a:pt x="1699713" y="143657"/>
                    <a:pt x="1731325" y="119699"/>
                    <a:pt x="1747741" y="115927"/>
                  </a:cubicBezTo>
                  <a:lnTo>
                    <a:pt x="1752511" y="114818"/>
                  </a:lnTo>
                  <a:lnTo>
                    <a:pt x="1753176" y="120919"/>
                  </a:lnTo>
                  <a:cubicBezTo>
                    <a:pt x="1753731" y="125023"/>
                    <a:pt x="1753176" y="130569"/>
                    <a:pt x="1751402" y="138777"/>
                  </a:cubicBezTo>
                  <a:cubicBezTo>
                    <a:pt x="1745856" y="165508"/>
                    <a:pt x="1742750" y="209654"/>
                    <a:pt x="1745523" y="225405"/>
                  </a:cubicBezTo>
                  <a:cubicBezTo>
                    <a:pt x="1747408" y="236940"/>
                    <a:pt x="1755062" y="252136"/>
                    <a:pt x="1764823" y="263339"/>
                  </a:cubicBezTo>
                  <a:cubicBezTo>
                    <a:pt x="1768927" y="268219"/>
                    <a:pt x="1781017" y="280088"/>
                    <a:pt x="1791554" y="289960"/>
                  </a:cubicBezTo>
                  <a:cubicBezTo>
                    <a:pt x="1821613" y="317579"/>
                    <a:pt x="1828601" y="326674"/>
                    <a:pt x="1840248" y="352407"/>
                  </a:cubicBezTo>
                  <a:cubicBezTo>
                    <a:pt x="1851784" y="378251"/>
                    <a:pt x="1862764" y="394446"/>
                    <a:pt x="1887388" y="421621"/>
                  </a:cubicBezTo>
                  <a:cubicBezTo>
                    <a:pt x="1908130" y="444581"/>
                    <a:pt x="1915008" y="453455"/>
                    <a:pt x="1920443" y="464436"/>
                  </a:cubicBezTo>
                  <a:cubicBezTo>
                    <a:pt x="1926543" y="476969"/>
                    <a:pt x="1927763" y="483847"/>
                    <a:pt x="1926765" y="501261"/>
                  </a:cubicBezTo>
                  <a:cubicBezTo>
                    <a:pt x="1925544" y="523334"/>
                    <a:pt x="1927874" y="528547"/>
                    <a:pt x="1943957" y="540526"/>
                  </a:cubicBezTo>
                  <a:cubicBezTo>
                    <a:pt x="1954384" y="548180"/>
                    <a:pt x="1959375" y="549622"/>
                    <a:pt x="1960262" y="545185"/>
                  </a:cubicBezTo>
                  <a:cubicBezTo>
                    <a:pt x="1960817" y="542190"/>
                    <a:pt x="1959153" y="540526"/>
                    <a:pt x="1948616" y="533095"/>
                  </a:cubicBezTo>
                  <a:cubicBezTo>
                    <a:pt x="1935638" y="523999"/>
                    <a:pt x="1935084" y="522668"/>
                    <a:pt x="1935527" y="501815"/>
                  </a:cubicBezTo>
                  <a:cubicBezTo>
                    <a:pt x="1935860" y="481406"/>
                    <a:pt x="1934862" y="474640"/>
                    <a:pt x="1928873" y="462328"/>
                  </a:cubicBezTo>
                  <a:cubicBezTo>
                    <a:pt x="1923105" y="449794"/>
                    <a:pt x="1917448" y="442252"/>
                    <a:pt x="1896151" y="418515"/>
                  </a:cubicBezTo>
                  <a:cubicBezTo>
                    <a:pt x="1868088" y="387347"/>
                    <a:pt x="1859548" y="374813"/>
                    <a:pt x="1846903" y="346528"/>
                  </a:cubicBezTo>
                  <a:cubicBezTo>
                    <a:pt x="1837142" y="324899"/>
                    <a:pt x="1831485" y="317024"/>
                    <a:pt x="1810632" y="296948"/>
                  </a:cubicBezTo>
                  <a:cubicBezTo>
                    <a:pt x="1765932" y="253578"/>
                    <a:pt x="1762050" y="249252"/>
                    <a:pt x="1756282" y="233724"/>
                  </a:cubicBezTo>
                  <a:cubicBezTo>
                    <a:pt x="1753953" y="227512"/>
                    <a:pt x="1753287" y="223186"/>
                    <a:pt x="1752843" y="210652"/>
                  </a:cubicBezTo>
                  <a:cubicBezTo>
                    <a:pt x="1752289" y="192905"/>
                    <a:pt x="1754840" y="162070"/>
                    <a:pt x="1758500" y="144655"/>
                  </a:cubicBezTo>
                  <a:cubicBezTo>
                    <a:pt x="1759831" y="138333"/>
                    <a:pt x="1760830" y="129016"/>
                    <a:pt x="1760830" y="124357"/>
                  </a:cubicBezTo>
                  <a:lnTo>
                    <a:pt x="1760830" y="115484"/>
                  </a:lnTo>
                  <a:lnTo>
                    <a:pt x="1763935" y="117147"/>
                  </a:lnTo>
                  <a:cubicBezTo>
                    <a:pt x="1767929" y="119255"/>
                    <a:pt x="1796435" y="149758"/>
                    <a:pt x="1802757" y="158742"/>
                  </a:cubicBezTo>
                  <a:cubicBezTo>
                    <a:pt x="1805419" y="162624"/>
                    <a:pt x="1811076" y="171942"/>
                    <a:pt x="1815180" y="179373"/>
                  </a:cubicBezTo>
                  <a:cubicBezTo>
                    <a:pt x="1823610" y="195124"/>
                    <a:pt x="1828823" y="203110"/>
                    <a:pt x="1848566" y="230063"/>
                  </a:cubicBezTo>
                  <a:cubicBezTo>
                    <a:pt x="1867090" y="255575"/>
                    <a:pt x="1878071" y="266445"/>
                    <a:pt x="1901364" y="282084"/>
                  </a:cubicBezTo>
                  <a:cubicBezTo>
                    <a:pt x="1921552" y="295617"/>
                    <a:pt x="1936415" y="309481"/>
                    <a:pt x="1941739" y="319353"/>
                  </a:cubicBezTo>
                  <a:cubicBezTo>
                    <a:pt x="1943513" y="322681"/>
                    <a:pt x="1946619" y="330112"/>
                    <a:pt x="1948727" y="335880"/>
                  </a:cubicBezTo>
                  <a:cubicBezTo>
                    <a:pt x="1953718" y="350189"/>
                    <a:pt x="1957046" y="356400"/>
                    <a:pt x="1965587" y="368269"/>
                  </a:cubicBezTo>
                  <a:cubicBezTo>
                    <a:pt x="1969691" y="373815"/>
                    <a:pt x="1975015" y="381246"/>
                    <a:pt x="1977566" y="384796"/>
                  </a:cubicBezTo>
                  <a:cubicBezTo>
                    <a:pt x="1980006" y="388345"/>
                    <a:pt x="1989323" y="398771"/>
                    <a:pt x="1998197" y="407867"/>
                  </a:cubicBezTo>
                  <a:cubicBezTo>
                    <a:pt x="2007071" y="416962"/>
                    <a:pt x="2017718" y="428498"/>
                    <a:pt x="2021712" y="433489"/>
                  </a:cubicBezTo>
                  <a:cubicBezTo>
                    <a:pt x="2025705" y="438481"/>
                    <a:pt x="2035355" y="448574"/>
                    <a:pt x="2043230" y="455895"/>
                  </a:cubicBezTo>
                  <a:cubicBezTo>
                    <a:pt x="2050994" y="463216"/>
                    <a:pt x="2063417" y="476082"/>
                    <a:pt x="2070627" y="484512"/>
                  </a:cubicBezTo>
                  <a:cubicBezTo>
                    <a:pt x="2099355" y="517566"/>
                    <a:pt x="2102572" y="521892"/>
                    <a:pt x="2114551" y="541192"/>
                  </a:cubicBezTo>
                  <a:cubicBezTo>
                    <a:pt x="2124534" y="557386"/>
                    <a:pt x="2137068" y="572915"/>
                    <a:pt x="2168680" y="608631"/>
                  </a:cubicBezTo>
                  <a:cubicBezTo>
                    <a:pt x="2183654" y="625379"/>
                    <a:pt x="2194302" y="643570"/>
                    <a:pt x="2202621" y="666531"/>
                  </a:cubicBezTo>
                  <a:cubicBezTo>
                    <a:pt x="2209831" y="686496"/>
                    <a:pt x="2217595" y="698919"/>
                    <a:pt x="2233234" y="716001"/>
                  </a:cubicBezTo>
                  <a:cubicBezTo>
                    <a:pt x="2238559" y="721768"/>
                    <a:pt x="2242663" y="726649"/>
                    <a:pt x="2242552" y="726760"/>
                  </a:cubicBezTo>
                  <a:cubicBezTo>
                    <a:pt x="2242330" y="726871"/>
                    <a:pt x="2234676" y="726649"/>
                    <a:pt x="2225360" y="726205"/>
                  </a:cubicBezTo>
                  <a:cubicBezTo>
                    <a:pt x="2201845" y="724874"/>
                    <a:pt x="2201179" y="724430"/>
                    <a:pt x="2172562" y="696701"/>
                  </a:cubicBezTo>
                  <a:cubicBezTo>
                    <a:pt x="2136402" y="661650"/>
                    <a:pt x="2129525" y="657213"/>
                    <a:pt x="2078724" y="637137"/>
                  </a:cubicBezTo>
                  <a:cubicBezTo>
                    <a:pt x="2062752" y="630815"/>
                    <a:pt x="2045338" y="623161"/>
                    <a:pt x="2039792" y="620388"/>
                  </a:cubicBezTo>
                  <a:cubicBezTo>
                    <a:pt x="2028810" y="614509"/>
                    <a:pt x="1997975" y="595209"/>
                    <a:pt x="1978120" y="581677"/>
                  </a:cubicBezTo>
                  <a:cubicBezTo>
                    <a:pt x="1954051" y="565261"/>
                    <a:pt x="1943846" y="561601"/>
                    <a:pt x="1914564" y="559161"/>
                  </a:cubicBezTo>
                  <a:cubicBezTo>
                    <a:pt x="1895818" y="557497"/>
                    <a:pt x="1889607" y="555944"/>
                    <a:pt x="1876075" y="549622"/>
                  </a:cubicBezTo>
                  <a:cubicBezTo>
                    <a:pt x="1866314" y="544963"/>
                    <a:pt x="1831152" y="509580"/>
                    <a:pt x="1813960" y="487063"/>
                  </a:cubicBezTo>
                  <a:cubicBezTo>
                    <a:pt x="1794549" y="461441"/>
                    <a:pt x="1772033" y="436484"/>
                    <a:pt x="1759831" y="426945"/>
                  </a:cubicBezTo>
                  <a:cubicBezTo>
                    <a:pt x="1756282" y="424283"/>
                    <a:pt x="1746188" y="418293"/>
                    <a:pt x="1737426" y="413856"/>
                  </a:cubicBezTo>
                  <a:lnTo>
                    <a:pt x="1721453" y="405759"/>
                  </a:lnTo>
                  <a:lnTo>
                    <a:pt x="1709031" y="405759"/>
                  </a:lnTo>
                  <a:cubicBezTo>
                    <a:pt x="1698160" y="405759"/>
                    <a:pt x="1695942" y="406092"/>
                    <a:pt x="1690729" y="408754"/>
                  </a:cubicBezTo>
                  <a:cubicBezTo>
                    <a:pt x="1683408" y="412414"/>
                    <a:pt x="1675422" y="422619"/>
                    <a:pt x="1662222" y="444692"/>
                  </a:cubicBezTo>
                  <a:cubicBezTo>
                    <a:pt x="1638707" y="484512"/>
                    <a:pt x="1635823" y="487729"/>
                    <a:pt x="1609203" y="503479"/>
                  </a:cubicBezTo>
                  <a:cubicBezTo>
                    <a:pt x="1598777" y="509580"/>
                    <a:pt x="1586021" y="516900"/>
                    <a:pt x="1580918" y="519784"/>
                  </a:cubicBezTo>
                  <a:cubicBezTo>
                    <a:pt x="1565612" y="528103"/>
                    <a:pt x="1556960" y="535979"/>
                    <a:pt x="1558624" y="540304"/>
                  </a:cubicBezTo>
                  <a:cubicBezTo>
                    <a:pt x="1559844" y="543521"/>
                    <a:pt x="1563615" y="542412"/>
                    <a:pt x="1568939" y="537642"/>
                  </a:cubicBezTo>
                  <a:cubicBezTo>
                    <a:pt x="1571601" y="535202"/>
                    <a:pt x="1578922" y="530322"/>
                    <a:pt x="1585133" y="526883"/>
                  </a:cubicBezTo>
                  <a:cubicBezTo>
                    <a:pt x="1613640" y="511244"/>
                    <a:pt x="1632718" y="499042"/>
                    <a:pt x="1639927" y="491944"/>
                  </a:cubicBezTo>
                  <a:cubicBezTo>
                    <a:pt x="1647581" y="484401"/>
                    <a:pt x="1656787" y="471202"/>
                    <a:pt x="1664884" y="456671"/>
                  </a:cubicBezTo>
                  <a:cubicBezTo>
                    <a:pt x="1671429" y="444914"/>
                    <a:pt x="1684295" y="425614"/>
                    <a:pt x="1689065" y="420512"/>
                  </a:cubicBezTo>
                  <a:cubicBezTo>
                    <a:pt x="1694056" y="415187"/>
                    <a:pt x="1699491" y="413413"/>
                    <a:pt x="1701155" y="416408"/>
                  </a:cubicBezTo>
                  <a:cubicBezTo>
                    <a:pt x="1701709" y="417628"/>
                    <a:pt x="1703706" y="420179"/>
                    <a:pt x="1705481" y="422175"/>
                  </a:cubicBezTo>
                  <a:cubicBezTo>
                    <a:pt x="1713467" y="431382"/>
                    <a:pt x="1718126" y="447576"/>
                    <a:pt x="1719346" y="471424"/>
                  </a:cubicBezTo>
                  <a:cubicBezTo>
                    <a:pt x="1719900" y="482294"/>
                    <a:pt x="1719567" y="488394"/>
                    <a:pt x="1717460" y="502037"/>
                  </a:cubicBezTo>
                  <a:cubicBezTo>
                    <a:pt x="1715242" y="516790"/>
                    <a:pt x="1715131" y="520228"/>
                    <a:pt x="1716129" y="527992"/>
                  </a:cubicBezTo>
                  <a:cubicBezTo>
                    <a:pt x="1718458" y="543632"/>
                    <a:pt x="1726555" y="557719"/>
                    <a:pt x="1743526" y="575910"/>
                  </a:cubicBezTo>
                  <a:cubicBezTo>
                    <a:pt x="1763935" y="597872"/>
                    <a:pt x="1767373" y="602974"/>
                    <a:pt x="1788892" y="643237"/>
                  </a:cubicBezTo>
                  <a:cubicBezTo>
                    <a:pt x="1812629" y="687716"/>
                    <a:pt x="1817620" y="694926"/>
                    <a:pt x="1840248" y="718884"/>
                  </a:cubicBezTo>
                  <a:cubicBezTo>
                    <a:pt x="1854334" y="733637"/>
                    <a:pt x="1858772" y="739515"/>
                    <a:pt x="1867312" y="754268"/>
                  </a:cubicBezTo>
                  <a:cubicBezTo>
                    <a:pt x="1873413" y="765027"/>
                    <a:pt x="1881399" y="774788"/>
                    <a:pt x="1888276" y="780112"/>
                  </a:cubicBezTo>
                  <a:lnTo>
                    <a:pt x="1893711" y="784216"/>
                  </a:lnTo>
                  <a:lnTo>
                    <a:pt x="1619297" y="784216"/>
                  </a:lnTo>
                  <a:lnTo>
                    <a:pt x="1611421" y="780223"/>
                  </a:lnTo>
                  <a:cubicBezTo>
                    <a:pt x="1607096" y="778115"/>
                    <a:pt x="1599997" y="774566"/>
                    <a:pt x="1595449" y="772458"/>
                  </a:cubicBezTo>
                  <a:cubicBezTo>
                    <a:pt x="1591012" y="770351"/>
                    <a:pt x="1583248" y="764916"/>
                    <a:pt x="1577702" y="760146"/>
                  </a:cubicBezTo>
                  <a:cubicBezTo>
                    <a:pt x="1565722" y="749720"/>
                    <a:pt x="1558291" y="744729"/>
                    <a:pt x="1538104" y="732971"/>
                  </a:cubicBezTo>
                  <a:cubicBezTo>
                    <a:pt x="1521910" y="723765"/>
                    <a:pt x="1519469" y="722101"/>
                    <a:pt x="1504717" y="710898"/>
                  </a:cubicBezTo>
                  <a:cubicBezTo>
                    <a:pt x="1493181" y="702025"/>
                    <a:pt x="1489077" y="700139"/>
                    <a:pt x="1471774" y="695702"/>
                  </a:cubicBezTo>
                  <a:cubicBezTo>
                    <a:pt x="1451809" y="690600"/>
                    <a:pt x="1440828" y="686829"/>
                    <a:pt x="1434838" y="683168"/>
                  </a:cubicBezTo>
                  <a:cubicBezTo>
                    <a:pt x="1432176" y="681394"/>
                    <a:pt x="1418976" y="669304"/>
                    <a:pt x="1405666" y="656215"/>
                  </a:cubicBezTo>
                  <a:cubicBezTo>
                    <a:pt x="1379267" y="630371"/>
                    <a:pt x="1366844" y="620721"/>
                    <a:pt x="1348543" y="611736"/>
                  </a:cubicBezTo>
                  <a:cubicBezTo>
                    <a:pt x="1337229" y="606080"/>
                    <a:pt x="1336452" y="605969"/>
                    <a:pt x="1326359" y="605969"/>
                  </a:cubicBezTo>
                  <a:cubicBezTo>
                    <a:pt x="1304841" y="605969"/>
                    <a:pt x="1295412" y="609740"/>
                    <a:pt x="1257478" y="633366"/>
                  </a:cubicBezTo>
                  <a:cubicBezTo>
                    <a:pt x="1244501" y="641463"/>
                    <a:pt x="1226642" y="652222"/>
                    <a:pt x="1217880" y="657324"/>
                  </a:cubicBezTo>
                  <a:cubicBezTo>
                    <a:pt x="1209117" y="662427"/>
                    <a:pt x="1198912" y="668638"/>
                    <a:pt x="1195141" y="671189"/>
                  </a:cubicBezTo>
                  <a:cubicBezTo>
                    <a:pt x="1180500" y="681061"/>
                    <a:pt x="1142011" y="709456"/>
                    <a:pt x="1123820" y="723765"/>
                  </a:cubicBezTo>
                  <a:cubicBezTo>
                    <a:pt x="1113172" y="732195"/>
                    <a:pt x="1098641" y="742510"/>
                    <a:pt x="1091321" y="746947"/>
                  </a:cubicBezTo>
                  <a:lnTo>
                    <a:pt x="1078233" y="754933"/>
                  </a:lnTo>
                  <a:lnTo>
                    <a:pt x="1074572" y="751384"/>
                  </a:lnTo>
                  <a:cubicBezTo>
                    <a:pt x="1072576" y="749498"/>
                    <a:pt x="1065366" y="744063"/>
                    <a:pt x="1058489" y="739072"/>
                  </a:cubicBezTo>
                  <a:cubicBezTo>
                    <a:pt x="1043071" y="728091"/>
                    <a:pt x="1030537" y="717110"/>
                    <a:pt x="1005470" y="692929"/>
                  </a:cubicBezTo>
                  <a:cubicBezTo>
                    <a:pt x="978294" y="666641"/>
                    <a:pt x="973081" y="663425"/>
                    <a:pt x="934481" y="649671"/>
                  </a:cubicBezTo>
                  <a:cubicBezTo>
                    <a:pt x="899209" y="637137"/>
                    <a:pt x="887673" y="629705"/>
                    <a:pt x="867819" y="606301"/>
                  </a:cubicBezTo>
                  <a:cubicBezTo>
                    <a:pt x="852845" y="588776"/>
                    <a:pt x="847077" y="585449"/>
                    <a:pt x="828886" y="583341"/>
                  </a:cubicBezTo>
                  <a:cubicBezTo>
                    <a:pt x="808698" y="581234"/>
                    <a:pt x="793725" y="579015"/>
                    <a:pt x="787513" y="577130"/>
                  </a:cubicBezTo>
                  <a:cubicBezTo>
                    <a:pt x="772983" y="572804"/>
                    <a:pt x="756234" y="559050"/>
                    <a:pt x="739152" y="537421"/>
                  </a:cubicBezTo>
                  <a:cubicBezTo>
                    <a:pt x="725620" y="520561"/>
                    <a:pt x="720962" y="516124"/>
                    <a:pt x="703991" y="505032"/>
                  </a:cubicBezTo>
                  <a:cubicBezTo>
                    <a:pt x="696559" y="500041"/>
                    <a:pt x="689017" y="494162"/>
                    <a:pt x="687242" y="491833"/>
                  </a:cubicBezTo>
                  <a:cubicBezTo>
                    <a:pt x="680254" y="482737"/>
                    <a:pt x="676926" y="467763"/>
                    <a:pt x="674930" y="436484"/>
                  </a:cubicBezTo>
                  <a:cubicBezTo>
                    <a:pt x="673488" y="416629"/>
                    <a:pt x="672601" y="411971"/>
                    <a:pt x="667609" y="403319"/>
                  </a:cubicBezTo>
                  <a:cubicBezTo>
                    <a:pt x="665724" y="399992"/>
                    <a:pt x="664171" y="396997"/>
                    <a:pt x="664171" y="396553"/>
                  </a:cubicBezTo>
                  <a:cubicBezTo>
                    <a:pt x="664171" y="395777"/>
                    <a:pt x="673599" y="392116"/>
                    <a:pt x="691568" y="385905"/>
                  </a:cubicBezTo>
                  <a:cubicBezTo>
                    <a:pt x="699887" y="382910"/>
                    <a:pt x="710424" y="378362"/>
                    <a:pt x="715193" y="375589"/>
                  </a:cubicBezTo>
                  <a:cubicBezTo>
                    <a:pt x="727284" y="368380"/>
                    <a:pt x="762556" y="341426"/>
                    <a:pt x="779305" y="326563"/>
                  </a:cubicBezTo>
                  <a:cubicBezTo>
                    <a:pt x="797606" y="310369"/>
                    <a:pt x="810695" y="300497"/>
                    <a:pt x="831881" y="287076"/>
                  </a:cubicBezTo>
                  <a:cubicBezTo>
                    <a:pt x="855618" y="271991"/>
                    <a:pt x="859500" y="268774"/>
                    <a:pt x="878356" y="248587"/>
                  </a:cubicBezTo>
                  <a:cubicBezTo>
                    <a:pt x="901871" y="223519"/>
                    <a:pt x="909635" y="216087"/>
                    <a:pt x="925719" y="203110"/>
                  </a:cubicBezTo>
                  <a:close/>
                  <a:moveTo>
                    <a:pt x="691901" y="146985"/>
                  </a:moveTo>
                  <a:lnTo>
                    <a:pt x="691901" y="137224"/>
                  </a:lnTo>
                  <a:lnTo>
                    <a:pt x="697558" y="137224"/>
                  </a:lnTo>
                  <a:cubicBezTo>
                    <a:pt x="700663" y="137224"/>
                    <a:pt x="706542" y="138000"/>
                    <a:pt x="710757" y="138998"/>
                  </a:cubicBezTo>
                  <a:cubicBezTo>
                    <a:pt x="714972" y="140108"/>
                    <a:pt x="725399" y="143103"/>
                    <a:pt x="733828" y="146097"/>
                  </a:cubicBezTo>
                  <a:cubicBezTo>
                    <a:pt x="742369" y="148981"/>
                    <a:pt x="755568" y="152974"/>
                    <a:pt x="763333" y="155082"/>
                  </a:cubicBezTo>
                  <a:lnTo>
                    <a:pt x="777530" y="158853"/>
                  </a:lnTo>
                  <a:lnTo>
                    <a:pt x="792283" y="173273"/>
                  </a:lnTo>
                  <a:cubicBezTo>
                    <a:pt x="814023" y="194458"/>
                    <a:pt x="835763" y="213758"/>
                    <a:pt x="842751" y="218417"/>
                  </a:cubicBezTo>
                  <a:cubicBezTo>
                    <a:pt x="847964" y="221744"/>
                    <a:pt x="868041" y="229398"/>
                    <a:pt x="871479" y="229398"/>
                  </a:cubicBezTo>
                  <a:cubicBezTo>
                    <a:pt x="871922" y="229398"/>
                    <a:pt x="874363" y="230174"/>
                    <a:pt x="876692" y="231172"/>
                  </a:cubicBezTo>
                  <a:lnTo>
                    <a:pt x="881018" y="233058"/>
                  </a:lnTo>
                  <a:lnTo>
                    <a:pt x="870369" y="244594"/>
                  </a:lnTo>
                  <a:cubicBezTo>
                    <a:pt x="857392" y="258791"/>
                    <a:pt x="846633" y="267221"/>
                    <a:pt x="824338" y="281308"/>
                  </a:cubicBezTo>
                  <a:cubicBezTo>
                    <a:pt x="803597" y="294507"/>
                    <a:pt x="798162" y="298500"/>
                    <a:pt x="773426" y="319686"/>
                  </a:cubicBezTo>
                  <a:cubicBezTo>
                    <a:pt x="745253" y="343866"/>
                    <a:pt x="717190" y="364941"/>
                    <a:pt x="705100" y="371042"/>
                  </a:cubicBezTo>
                  <a:cubicBezTo>
                    <a:pt x="702216" y="372484"/>
                    <a:pt x="692123" y="376255"/>
                    <a:pt x="682694" y="379582"/>
                  </a:cubicBezTo>
                  <a:cubicBezTo>
                    <a:pt x="673266" y="382799"/>
                    <a:pt x="662840" y="386792"/>
                    <a:pt x="659512" y="388567"/>
                  </a:cubicBezTo>
                  <a:cubicBezTo>
                    <a:pt x="652413" y="392338"/>
                    <a:pt x="637329" y="407201"/>
                    <a:pt x="618250" y="428941"/>
                  </a:cubicBezTo>
                  <a:cubicBezTo>
                    <a:pt x="597065" y="453122"/>
                    <a:pt x="548371" y="501815"/>
                    <a:pt x="527851" y="519008"/>
                  </a:cubicBezTo>
                  <a:cubicBezTo>
                    <a:pt x="495019" y="546516"/>
                    <a:pt x="473168" y="570585"/>
                    <a:pt x="452093" y="602308"/>
                  </a:cubicBezTo>
                  <a:cubicBezTo>
                    <a:pt x="434901" y="628152"/>
                    <a:pt x="402512" y="667862"/>
                    <a:pt x="380883" y="689491"/>
                  </a:cubicBezTo>
                  <a:cubicBezTo>
                    <a:pt x="370457" y="699917"/>
                    <a:pt x="359143" y="710787"/>
                    <a:pt x="355704" y="713449"/>
                  </a:cubicBezTo>
                  <a:lnTo>
                    <a:pt x="349493" y="718552"/>
                  </a:lnTo>
                  <a:lnTo>
                    <a:pt x="350270" y="713449"/>
                  </a:lnTo>
                  <a:cubicBezTo>
                    <a:pt x="350602" y="710565"/>
                    <a:pt x="351489" y="706129"/>
                    <a:pt x="352044" y="703578"/>
                  </a:cubicBezTo>
                  <a:cubicBezTo>
                    <a:pt x="353929" y="695480"/>
                    <a:pt x="372009" y="640575"/>
                    <a:pt x="377334" y="626267"/>
                  </a:cubicBezTo>
                  <a:cubicBezTo>
                    <a:pt x="384876" y="606412"/>
                    <a:pt x="397299" y="570142"/>
                    <a:pt x="402845" y="551840"/>
                  </a:cubicBezTo>
                  <a:cubicBezTo>
                    <a:pt x="408058" y="534204"/>
                    <a:pt x="411830" y="526661"/>
                    <a:pt x="422922" y="511022"/>
                  </a:cubicBezTo>
                  <a:cubicBezTo>
                    <a:pt x="433237" y="496602"/>
                    <a:pt x="440114" y="489392"/>
                    <a:pt x="452315" y="481184"/>
                  </a:cubicBezTo>
                  <a:cubicBezTo>
                    <a:pt x="464405" y="472865"/>
                    <a:pt x="472613" y="464325"/>
                    <a:pt x="486256" y="446023"/>
                  </a:cubicBezTo>
                  <a:cubicBezTo>
                    <a:pt x="496128" y="432602"/>
                    <a:pt x="498457" y="430716"/>
                    <a:pt x="512544" y="423063"/>
                  </a:cubicBezTo>
                  <a:cubicBezTo>
                    <a:pt x="516870" y="420733"/>
                    <a:pt x="523858" y="415409"/>
                    <a:pt x="529182" y="410196"/>
                  </a:cubicBezTo>
                  <a:cubicBezTo>
                    <a:pt x="539830" y="399770"/>
                    <a:pt x="544489" y="391118"/>
                    <a:pt x="550922" y="370265"/>
                  </a:cubicBezTo>
                  <a:cubicBezTo>
                    <a:pt x="553252" y="362723"/>
                    <a:pt x="558576" y="349523"/>
                    <a:pt x="562902" y="340982"/>
                  </a:cubicBezTo>
                  <a:cubicBezTo>
                    <a:pt x="575102" y="315804"/>
                    <a:pt x="582312" y="306043"/>
                    <a:pt x="605716" y="282084"/>
                  </a:cubicBezTo>
                  <a:cubicBezTo>
                    <a:pt x="656628" y="230396"/>
                    <a:pt x="672157" y="210652"/>
                    <a:pt x="683249" y="184586"/>
                  </a:cubicBezTo>
                  <a:cubicBezTo>
                    <a:pt x="689239" y="170389"/>
                    <a:pt x="692012" y="158853"/>
                    <a:pt x="692012" y="147317"/>
                  </a:cubicBezTo>
                  <a:close/>
                  <a:moveTo>
                    <a:pt x="117894" y="779779"/>
                  </a:moveTo>
                  <a:cubicBezTo>
                    <a:pt x="119779" y="777450"/>
                    <a:pt x="128209" y="767245"/>
                    <a:pt x="136306" y="757373"/>
                  </a:cubicBezTo>
                  <a:cubicBezTo>
                    <a:pt x="153831" y="736410"/>
                    <a:pt x="156937" y="731196"/>
                    <a:pt x="169471" y="703799"/>
                  </a:cubicBezTo>
                  <a:lnTo>
                    <a:pt x="178677" y="683390"/>
                  </a:lnTo>
                  <a:lnTo>
                    <a:pt x="199087" y="663092"/>
                  </a:lnTo>
                  <a:lnTo>
                    <a:pt x="219384" y="642905"/>
                  </a:lnTo>
                  <a:lnTo>
                    <a:pt x="226040" y="628818"/>
                  </a:lnTo>
                  <a:cubicBezTo>
                    <a:pt x="238685" y="601976"/>
                    <a:pt x="258317" y="567147"/>
                    <a:pt x="267412" y="555279"/>
                  </a:cubicBezTo>
                  <a:cubicBezTo>
                    <a:pt x="277728" y="541968"/>
                    <a:pt x="296584" y="523888"/>
                    <a:pt x="305236" y="519119"/>
                  </a:cubicBezTo>
                  <a:cubicBezTo>
                    <a:pt x="315773" y="513462"/>
                    <a:pt x="321652" y="509469"/>
                    <a:pt x="328418" y="503036"/>
                  </a:cubicBezTo>
                  <a:cubicBezTo>
                    <a:pt x="342727" y="489725"/>
                    <a:pt x="361139" y="463105"/>
                    <a:pt x="376668" y="433600"/>
                  </a:cubicBezTo>
                  <a:cubicBezTo>
                    <a:pt x="381992" y="423728"/>
                    <a:pt x="388980" y="411638"/>
                    <a:pt x="392308" y="406758"/>
                  </a:cubicBezTo>
                  <a:cubicBezTo>
                    <a:pt x="401958" y="392782"/>
                    <a:pt x="421591" y="375478"/>
                    <a:pt x="445327" y="359950"/>
                  </a:cubicBezTo>
                  <a:cubicBezTo>
                    <a:pt x="464183" y="347638"/>
                    <a:pt x="469397" y="341426"/>
                    <a:pt x="492135" y="304823"/>
                  </a:cubicBezTo>
                  <a:cubicBezTo>
                    <a:pt x="506333" y="282084"/>
                    <a:pt x="525411" y="260677"/>
                    <a:pt x="536725" y="255242"/>
                  </a:cubicBezTo>
                  <a:cubicBezTo>
                    <a:pt x="539387" y="253911"/>
                    <a:pt x="547262" y="251360"/>
                    <a:pt x="554250" y="249363"/>
                  </a:cubicBezTo>
                  <a:cubicBezTo>
                    <a:pt x="569002" y="245259"/>
                    <a:pt x="588302" y="236940"/>
                    <a:pt x="597508" y="230951"/>
                  </a:cubicBezTo>
                  <a:cubicBezTo>
                    <a:pt x="612150" y="221301"/>
                    <a:pt x="625682" y="205328"/>
                    <a:pt x="645426" y="174382"/>
                  </a:cubicBezTo>
                  <a:cubicBezTo>
                    <a:pt x="657183" y="155969"/>
                    <a:pt x="667276" y="144544"/>
                    <a:pt x="674708" y="140884"/>
                  </a:cubicBezTo>
                  <a:cubicBezTo>
                    <a:pt x="681474" y="137557"/>
                    <a:pt x="683582" y="137667"/>
                    <a:pt x="684469" y="141550"/>
                  </a:cubicBezTo>
                  <a:cubicBezTo>
                    <a:pt x="686133" y="147761"/>
                    <a:pt x="682805" y="162957"/>
                    <a:pt x="676705" y="178264"/>
                  </a:cubicBezTo>
                  <a:cubicBezTo>
                    <a:pt x="666167" y="204441"/>
                    <a:pt x="653190" y="221301"/>
                    <a:pt x="605605" y="270105"/>
                  </a:cubicBezTo>
                  <a:cubicBezTo>
                    <a:pt x="585973" y="290181"/>
                    <a:pt x="575879" y="301606"/>
                    <a:pt x="570777" y="309149"/>
                  </a:cubicBezTo>
                  <a:cubicBezTo>
                    <a:pt x="560461" y="324456"/>
                    <a:pt x="548926" y="348747"/>
                    <a:pt x="542936" y="367492"/>
                  </a:cubicBezTo>
                  <a:cubicBezTo>
                    <a:pt x="539941" y="376366"/>
                    <a:pt x="536170" y="386459"/>
                    <a:pt x="534284" y="389898"/>
                  </a:cubicBezTo>
                  <a:cubicBezTo>
                    <a:pt x="529071" y="399659"/>
                    <a:pt x="517203" y="410640"/>
                    <a:pt x="504780" y="417184"/>
                  </a:cubicBezTo>
                  <a:cubicBezTo>
                    <a:pt x="493244" y="423174"/>
                    <a:pt x="488031" y="428165"/>
                    <a:pt x="478381" y="441697"/>
                  </a:cubicBezTo>
                  <a:cubicBezTo>
                    <a:pt x="467955" y="456338"/>
                    <a:pt x="458748" y="465878"/>
                    <a:pt x="447878" y="473309"/>
                  </a:cubicBezTo>
                  <a:cubicBezTo>
                    <a:pt x="434790" y="482405"/>
                    <a:pt x="425361" y="492055"/>
                    <a:pt x="413826" y="508360"/>
                  </a:cubicBezTo>
                  <a:cubicBezTo>
                    <a:pt x="402734" y="524332"/>
                    <a:pt x="399739" y="530654"/>
                    <a:pt x="392973" y="553282"/>
                  </a:cubicBezTo>
                  <a:cubicBezTo>
                    <a:pt x="389978" y="562932"/>
                    <a:pt x="383878" y="581566"/>
                    <a:pt x="379108" y="594655"/>
                  </a:cubicBezTo>
                  <a:cubicBezTo>
                    <a:pt x="367018" y="627820"/>
                    <a:pt x="345167" y="693706"/>
                    <a:pt x="343614" y="701470"/>
                  </a:cubicBezTo>
                  <a:cubicBezTo>
                    <a:pt x="342948" y="705019"/>
                    <a:pt x="341506" y="712229"/>
                    <a:pt x="340398" y="717332"/>
                  </a:cubicBezTo>
                  <a:lnTo>
                    <a:pt x="338401" y="726649"/>
                  </a:lnTo>
                  <a:lnTo>
                    <a:pt x="323094" y="736632"/>
                  </a:lnTo>
                  <a:cubicBezTo>
                    <a:pt x="302352" y="750164"/>
                    <a:pt x="282387" y="765138"/>
                    <a:pt x="273624" y="773679"/>
                  </a:cubicBezTo>
                  <a:cubicBezTo>
                    <a:pt x="269742" y="777561"/>
                    <a:pt x="265305" y="781443"/>
                    <a:pt x="264085" y="782441"/>
                  </a:cubicBezTo>
                  <a:cubicBezTo>
                    <a:pt x="262200" y="783883"/>
                    <a:pt x="249777" y="784105"/>
                    <a:pt x="188106" y="784105"/>
                  </a:cubicBezTo>
                  <a:lnTo>
                    <a:pt x="114566" y="784105"/>
                  </a:lnTo>
                  <a:lnTo>
                    <a:pt x="118116" y="779668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" name="Google Shape;286;p32"/>
            <p:cNvSpPr/>
            <p:nvPr/>
          </p:nvSpPr>
          <p:spPr>
            <a:xfrm>
              <a:off x="10712746" y="1238676"/>
              <a:ext cx="172889" cy="254622"/>
            </a:xfrm>
            <a:custGeom>
              <a:rect b="b" l="l" r="r" t="t"/>
              <a:pathLst>
                <a:path extrusionOk="0" h="254622" w="172889">
                  <a:moveTo>
                    <a:pt x="161929" y="223835"/>
                  </a:moveTo>
                  <a:cubicBezTo>
                    <a:pt x="158268" y="213963"/>
                    <a:pt x="154386" y="206864"/>
                    <a:pt x="143183" y="189561"/>
                  </a:cubicBezTo>
                  <a:cubicBezTo>
                    <a:pt x="138414" y="182351"/>
                    <a:pt x="131758" y="171703"/>
                    <a:pt x="128320" y="165935"/>
                  </a:cubicBezTo>
                  <a:cubicBezTo>
                    <a:pt x="121443" y="154732"/>
                    <a:pt x="116341" y="149297"/>
                    <a:pt x="81956" y="116576"/>
                  </a:cubicBezTo>
                  <a:cubicBezTo>
                    <a:pt x="60992" y="96611"/>
                    <a:pt x="60105" y="95280"/>
                    <a:pt x="52784" y="71099"/>
                  </a:cubicBezTo>
                  <a:cubicBezTo>
                    <a:pt x="45353" y="46697"/>
                    <a:pt x="37699" y="32943"/>
                    <a:pt x="21949" y="16083"/>
                  </a:cubicBezTo>
                  <a:cubicBezTo>
                    <a:pt x="13962" y="7432"/>
                    <a:pt x="5200" y="0"/>
                    <a:pt x="3203" y="0"/>
                  </a:cubicBezTo>
                  <a:cubicBezTo>
                    <a:pt x="2759" y="0"/>
                    <a:pt x="1650" y="776"/>
                    <a:pt x="874" y="1775"/>
                  </a:cubicBezTo>
                  <a:cubicBezTo>
                    <a:pt x="-1234" y="4215"/>
                    <a:pt x="430" y="7210"/>
                    <a:pt x="6309" y="11757"/>
                  </a:cubicBezTo>
                  <a:cubicBezTo>
                    <a:pt x="21172" y="23404"/>
                    <a:pt x="36146" y="46032"/>
                    <a:pt x="42802" y="66884"/>
                  </a:cubicBezTo>
                  <a:cubicBezTo>
                    <a:pt x="50011" y="90177"/>
                    <a:pt x="51786" y="94725"/>
                    <a:pt x="55336" y="100271"/>
                  </a:cubicBezTo>
                  <a:cubicBezTo>
                    <a:pt x="58663" y="105595"/>
                    <a:pt x="76743" y="123675"/>
                    <a:pt x="100258" y="145304"/>
                  </a:cubicBezTo>
                  <a:cubicBezTo>
                    <a:pt x="108133" y="152625"/>
                    <a:pt x="114344" y="159502"/>
                    <a:pt x="117561" y="164826"/>
                  </a:cubicBezTo>
                  <a:cubicBezTo>
                    <a:pt x="120445" y="169263"/>
                    <a:pt x="126657" y="179135"/>
                    <a:pt x="131426" y="186566"/>
                  </a:cubicBezTo>
                  <a:cubicBezTo>
                    <a:pt x="146400" y="209859"/>
                    <a:pt x="150726" y="217513"/>
                    <a:pt x="155606" y="230268"/>
                  </a:cubicBezTo>
                  <a:cubicBezTo>
                    <a:pt x="164258" y="252341"/>
                    <a:pt x="168806" y="258442"/>
                    <a:pt x="172466" y="252452"/>
                  </a:cubicBezTo>
                  <a:cubicBezTo>
                    <a:pt x="173464" y="250899"/>
                    <a:pt x="172799" y="248459"/>
                    <a:pt x="169360" y="241249"/>
                  </a:cubicBezTo>
                  <a:cubicBezTo>
                    <a:pt x="167031" y="236147"/>
                    <a:pt x="163703" y="228272"/>
                    <a:pt x="162040" y="223724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" name="Google Shape;287;p32"/>
            <p:cNvSpPr/>
            <p:nvPr/>
          </p:nvSpPr>
          <p:spPr>
            <a:xfrm>
              <a:off x="10518903" y="1580694"/>
              <a:ext cx="100794" cy="150573"/>
            </a:xfrm>
            <a:custGeom>
              <a:rect b="b" l="l" r="r" t="t"/>
              <a:pathLst>
                <a:path extrusionOk="0" h="150573" w="100794">
                  <a:moveTo>
                    <a:pt x="21350" y="38546"/>
                  </a:moveTo>
                  <a:cubicBezTo>
                    <a:pt x="24456" y="43537"/>
                    <a:pt x="31000" y="55405"/>
                    <a:pt x="35991" y="65166"/>
                  </a:cubicBezTo>
                  <a:cubicBezTo>
                    <a:pt x="40872" y="74705"/>
                    <a:pt x="48414" y="87683"/>
                    <a:pt x="52518" y="93894"/>
                  </a:cubicBezTo>
                  <a:cubicBezTo>
                    <a:pt x="82466" y="138040"/>
                    <a:pt x="92449" y="150574"/>
                    <a:pt x="97219" y="150574"/>
                  </a:cubicBezTo>
                  <a:cubicBezTo>
                    <a:pt x="100879" y="150574"/>
                    <a:pt x="101988" y="147136"/>
                    <a:pt x="99326" y="143919"/>
                  </a:cubicBezTo>
                  <a:cubicBezTo>
                    <a:pt x="85905" y="127503"/>
                    <a:pt x="62723" y="95558"/>
                    <a:pt x="53849" y="81139"/>
                  </a:cubicBezTo>
                  <a:cubicBezTo>
                    <a:pt x="51409" y="77145"/>
                    <a:pt x="46085" y="67163"/>
                    <a:pt x="42202" y="59287"/>
                  </a:cubicBezTo>
                  <a:cubicBezTo>
                    <a:pt x="38210" y="51412"/>
                    <a:pt x="32220" y="40653"/>
                    <a:pt x="28782" y="35440"/>
                  </a:cubicBezTo>
                  <a:cubicBezTo>
                    <a:pt x="25454" y="30227"/>
                    <a:pt x="21904" y="24681"/>
                    <a:pt x="21128" y="23017"/>
                  </a:cubicBezTo>
                  <a:cubicBezTo>
                    <a:pt x="18022" y="17027"/>
                    <a:pt x="6708" y="722"/>
                    <a:pt x="5156" y="57"/>
                  </a:cubicBezTo>
                  <a:cubicBezTo>
                    <a:pt x="4379" y="-165"/>
                    <a:pt x="2715" y="278"/>
                    <a:pt x="1384" y="1166"/>
                  </a:cubicBezTo>
                  <a:cubicBezTo>
                    <a:pt x="-1056" y="3051"/>
                    <a:pt x="-1278" y="2497"/>
                    <a:pt x="9260" y="19467"/>
                  </a:cubicBezTo>
                  <a:cubicBezTo>
                    <a:pt x="12809" y="25013"/>
                    <a:pt x="18133" y="33665"/>
                    <a:pt x="21350" y="38546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" name="Google Shape;288;p32"/>
            <p:cNvSpPr/>
            <p:nvPr/>
          </p:nvSpPr>
          <p:spPr>
            <a:xfrm>
              <a:off x="11406746" y="1620430"/>
              <a:ext cx="124741" cy="145555"/>
            </a:xfrm>
            <a:custGeom>
              <a:rect b="b" l="l" r="r" t="t"/>
              <a:pathLst>
                <a:path extrusionOk="0" h="145555" w="124741">
                  <a:moveTo>
                    <a:pt x="40605" y="51163"/>
                  </a:moveTo>
                  <a:cubicBezTo>
                    <a:pt x="51697" y="62144"/>
                    <a:pt x="65673" y="76564"/>
                    <a:pt x="71441" y="82997"/>
                  </a:cubicBezTo>
                  <a:cubicBezTo>
                    <a:pt x="77209" y="89541"/>
                    <a:pt x="87524" y="100522"/>
                    <a:pt x="94068" y="107399"/>
                  </a:cubicBezTo>
                  <a:cubicBezTo>
                    <a:pt x="104495" y="118380"/>
                    <a:pt x="106824" y="121597"/>
                    <a:pt x="112370" y="132800"/>
                  </a:cubicBezTo>
                  <a:cubicBezTo>
                    <a:pt x="117805" y="143892"/>
                    <a:pt x="119025" y="145556"/>
                    <a:pt x="121576" y="145556"/>
                  </a:cubicBezTo>
                  <a:cubicBezTo>
                    <a:pt x="126346" y="145556"/>
                    <a:pt x="125791" y="141673"/>
                    <a:pt x="119469" y="128252"/>
                  </a:cubicBezTo>
                  <a:cubicBezTo>
                    <a:pt x="114034" y="117049"/>
                    <a:pt x="112259" y="114720"/>
                    <a:pt x="95511" y="96640"/>
                  </a:cubicBezTo>
                  <a:cubicBezTo>
                    <a:pt x="85527" y="85992"/>
                    <a:pt x="65451" y="65028"/>
                    <a:pt x="50810" y="49943"/>
                  </a:cubicBezTo>
                  <a:cubicBezTo>
                    <a:pt x="36168" y="35080"/>
                    <a:pt x="20196" y="17998"/>
                    <a:pt x="15426" y="12120"/>
                  </a:cubicBezTo>
                  <a:cubicBezTo>
                    <a:pt x="4557" y="-858"/>
                    <a:pt x="4668" y="-747"/>
                    <a:pt x="1562" y="584"/>
                  </a:cubicBezTo>
                  <a:cubicBezTo>
                    <a:pt x="-1988" y="1915"/>
                    <a:pt x="342" y="6796"/>
                    <a:pt x="10324" y="18775"/>
                  </a:cubicBezTo>
                  <a:cubicBezTo>
                    <a:pt x="15981" y="25541"/>
                    <a:pt x="29624" y="40071"/>
                    <a:pt x="40716" y="51163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" name="Google Shape;289;p32"/>
            <p:cNvSpPr/>
            <p:nvPr/>
          </p:nvSpPr>
          <p:spPr>
            <a:xfrm>
              <a:off x="10985751" y="1650010"/>
              <a:ext cx="110241" cy="108147"/>
            </a:xfrm>
            <a:custGeom>
              <a:rect b="b" l="l" r="r" t="t"/>
              <a:pathLst>
                <a:path extrusionOk="0" h="108147" w="110241">
                  <a:moveTo>
                    <a:pt x="110097" y="3060"/>
                  </a:moveTo>
                  <a:cubicBezTo>
                    <a:pt x="109431" y="-2264"/>
                    <a:pt x="105438" y="-711"/>
                    <a:pt x="96675" y="8273"/>
                  </a:cubicBezTo>
                  <a:cubicBezTo>
                    <a:pt x="91906" y="13043"/>
                    <a:pt x="83476" y="23691"/>
                    <a:pt x="77709" y="32232"/>
                  </a:cubicBezTo>
                  <a:cubicBezTo>
                    <a:pt x="49091" y="73605"/>
                    <a:pt x="47760" y="75379"/>
                    <a:pt x="35448" y="84142"/>
                  </a:cubicBezTo>
                  <a:cubicBezTo>
                    <a:pt x="27573" y="89799"/>
                    <a:pt x="19143" y="94125"/>
                    <a:pt x="9715" y="97674"/>
                  </a:cubicBezTo>
                  <a:cubicBezTo>
                    <a:pt x="1839" y="100669"/>
                    <a:pt x="-1488" y="103886"/>
                    <a:pt x="620" y="106548"/>
                  </a:cubicBezTo>
                  <a:cubicBezTo>
                    <a:pt x="2727" y="109099"/>
                    <a:pt x="4835" y="108766"/>
                    <a:pt x="15704" y="104329"/>
                  </a:cubicBezTo>
                  <a:cubicBezTo>
                    <a:pt x="27351" y="99449"/>
                    <a:pt x="33008" y="96232"/>
                    <a:pt x="42991" y="88690"/>
                  </a:cubicBezTo>
                  <a:cubicBezTo>
                    <a:pt x="52530" y="81480"/>
                    <a:pt x="58298" y="74381"/>
                    <a:pt x="77487" y="46651"/>
                  </a:cubicBezTo>
                  <a:cubicBezTo>
                    <a:pt x="86138" y="34117"/>
                    <a:pt x="97119" y="19698"/>
                    <a:pt x="101778" y="14817"/>
                  </a:cubicBezTo>
                  <a:cubicBezTo>
                    <a:pt x="108433" y="7940"/>
                    <a:pt x="110540" y="5057"/>
                    <a:pt x="110208" y="306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" name="Google Shape;290;p32"/>
            <p:cNvSpPr/>
            <p:nvPr/>
          </p:nvSpPr>
          <p:spPr>
            <a:xfrm>
              <a:off x="9575992" y="1714732"/>
              <a:ext cx="132550" cy="188572"/>
            </a:xfrm>
            <a:custGeom>
              <a:rect b="b" l="l" r="r" t="t"/>
              <a:pathLst>
                <a:path extrusionOk="0" h="188572" w="132550">
                  <a:moveTo>
                    <a:pt x="56941" y="124683"/>
                  </a:moveTo>
                  <a:cubicBezTo>
                    <a:pt x="74134" y="110818"/>
                    <a:pt x="78460" y="105716"/>
                    <a:pt x="87444" y="87081"/>
                  </a:cubicBezTo>
                  <a:cubicBezTo>
                    <a:pt x="106079" y="48259"/>
                    <a:pt x="113510" y="34395"/>
                    <a:pt x="126377" y="15760"/>
                  </a:cubicBezTo>
                  <a:cubicBezTo>
                    <a:pt x="133254" y="5777"/>
                    <a:pt x="134363" y="786"/>
                    <a:pt x="129815" y="10"/>
                  </a:cubicBezTo>
                  <a:cubicBezTo>
                    <a:pt x="127930" y="-212"/>
                    <a:pt x="124935" y="3337"/>
                    <a:pt x="115728" y="17091"/>
                  </a:cubicBezTo>
                  <a:cubicBezTo>
                    <a:pt x="107632" y="29514"/>
                    <a:pt x="99424" y="44045"/>
                    <a:pt x="88110" y="67005"/>
                  </a:cubicBezTo>
                  <a:cubicBezTo>
                    <a:pt x="70584" y="102388"/>
                    <a:pt x="69364" y="104163"/>
                    <a:pt x="50730" y="119026"/>
                  </a:cubicBezTo>
                  <a:cubicBezTo>
                    <a:pt x="37864" y="129231"/>
                    <a:pt x="23999" y="146645"/>
                    <a:pt x="1371" y="181474"/>
                  </a:cubicBezTo>
                  <a:cubicBezTo>
                    <a:pt x="-1069" y="185356"/>
                    <a:pt x="-182" y="188572"/>
                    <a:pt x="3478" y="188572"/>
                  </a:cubicBezTo>
                  <a:cubicBezTo>
                    <a:pt x="6362" y="188572"/>
                    <a:pt x="14348" y="178811"/>
                    <a:pt x="21115" y="166943"/>
                  </a:cubicBezTo>
                  <a:cubicBezTo>
                    <a:pt x="27215" y="156073"/>
                    <a:pt x="47846" y="132004"/>
                    <a:pt x="57052" y="12446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" name="Google Shape;291;p32"/>
            <p:cNvSpPr/>
            <p:nvPr/>
          </p:nvSpPr>
          <p:spPr>
            <a:xfrm>
              <a:off x="11235508" y="1760724"/>
              <a:ext cx="116621" cy="142995"/>
            </a:xfrm>
            <a:custGeom>
              <a:rect b="b" l="l" r="r" t="t"/>
              <a:pathLst>
                <a:path extrusionOk="0" h="142995" w="116621">
                  <a:moveTo>
                    <a:pt x="87059" y="95661"/>
                  </a:moveTo>
                  <a:cubicBezTo>
                    <a:pt x="72085" y="70483"/>
                    <a:pt x="65430" y="61276"/>
                    <a:pt x="45464" y="37207"/>
                  </a:cubicBezTo>
                  <a:cubicBezTo>
                    <a:pt x="31045" y="20014"/>
                    <a:pt x="25388" y="14136"/>
                    <a:pt x="14740" y="6149"/>
                  </a:cubicBezTo>
                  <a:cubicBezTo>
                    <a:pt x="6975" y="271"/>
                    <a:pt x="2095" y="-1393"/>
                    <a:pt x="431" y="1158"/>
                  </a:cubicBezTo>
                  <a:cubicBezTo>
                    <a:pt x="-900" y="3266"/>
                    <a:pt x="875" y="6482"/>
                    <a:pt x="5423" y="9477"/>
                  </a:cubicBezTo>
                  <a:cubicBezTo>
                    <a:pt x="24500" y="22344"/>
                    <a:pt x="55558" y="59280"/>
                    <a:pt x="76411" y="93997"/>
                  </a:cubicBezTo>
                  <a:cubicBezTo>
                    <a:pt x="81846" y="103093"/>
                    <a:pt x="89278" y="114185"/>
                    <a:pt x="92937" y="118843"/>
                  </a:cubicBezTo>
                  <a:cubicBezTo>
                    <a:pt x="96598" y="123613"/>
                    <a:pt x="102144" y="130823"/>
                    <a:pt x="105250" y="135149"/>
                  </a:cubicBezTo>
                  <a:cubicBezTo>
                    <a:pt x="111017" y="143024"/>
                    <a:pt x="114900" y="145020"/>
                    <a:pt x="116452" y="140916"/>
                  </a:cubicBezTo>
                  <a:cubicBezTo>
                    <a:pt x="117562" y="138032"/>
                    <a:pt x="113236" y="131045"/>
                    <a:pt x="102477" y="117512"/>
                  </a:cubicBezTo>
                  <a:cubicBezTo>
                    <a:pt x="97263" y="110968"/>
                    <a:pt x="90276" y="101207"/>
                    <a:pt x="87059" y="9566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" name="Google Shape;292;p32"/>
            <p:cNvSpPr/>
            <p:nvPr/>
          </p:nvSpPr>
          <p:spPr>
            <a:xfrm>
              <a:off x="11341680" y="1839675"/>
              <a:ext cx="81291" cy="65885"/>
            </a:xfrm>
            <a:custGeom>
              <a:rect b="b" l="l" r="r" t="t"/>
              <a:pathLst>
                <a:path extrusionOk="0" h="65885" w="81291">
                  <a:moveTo>
                    <a:pt x="75945" y="56086"/>
                  </a:moveTo>
                  <a:cubicBezTo>
                    <a:pt x="72839" y="53646"/>
                    <a:pt x="67293" y="48877"/>
                    <a:pt x="63744" y="45438"/>
                  </a:cubicBezTo>
                  <a:cubicBezTo>
                    <a:pt x="60194" y="42111"/>
                    <a:pt x="51432" y="35123"/>
                    <a:pt x="44222" y="30242"/>
                  </a:cubicBezTo>
                  <a:cubicBezTo>
                    <a:pt x="37124" y="25140"/>
                    <a:pt x="27806" y="17930"/>
                    <a:pt x="23591" y="14270"/>
                  </a:cubicBezTo>
                  <a:cubicBezTo>
                    <a:pt x="8395" y="1071"/>
                    <a:pt x="3515" y="-1813"/>
                    <a:pt x="853" y="960"/>
                  </a:cubicBezTo>
                  <a:cubicBezTo>
                    <a:pt x="-1033" y="2734"/>
                    <a:pt x="298" y="6062"/>
                    <a:pt x="3958" y="8502"/>
                  </a:cubicBezTo>
                  <a:cubicBezTo>
                    <a:pt x="5955" y="10055"/>
                    <a:pt x="12832" y="15490"/>
                    <a:pt x="18933" y="20814"/>
                  </a:cubicBezTo>
                  <a:cubicBezTo>
                    <a:pt x="25033" y="26138"/>
                    <a:pt x="34683" y="33570"/>
                    <a:pt x="40229" y="37341"/>
                  </a:cubicBezTo>
                  <a:cubicBezTo>
                    <a:pt x="45775" y="41112"/>
                    <a:pt x="53206" y="46991"/>
                    <a:pt x="56756" y="50319"/>
                  </a:cubicBezTo>
                  <a:cubicBezTo>
                    <a:pt x="72396" y="65071"/>
                    <a:pt x="80493" y="69286"/>
                    <a:pt x="81269" y="63185"/>
                  </a:cubicBezTo>
                  <a:cubicBezTo>
                    <a:pt x="81491" y="61300"/>
                    <a:pt x="80049" y="59414"/>
                    <a:pt x="75945" y="56086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" name="Google Shape;293;p32"/>
            <p:cNvSpPr/>
            <p:nvPr/>
          </p:nvSpPr>
          <p:spPr>
            <a:xfrm>
              <a:off x="9841018" y="1663829"/>
              <a:ext cx="215793" cy="243254"/>
            </a:xfrm>
            <a:custGeom>
              <a:rect b="b" l="l" r="r" t="t"/>
              <a:pathLst>
                <a:path extrusionOk="0" h="243254" w="215793">
                  <a:moveTo>
                    <a:pt x="184791" y="60229"/>
                  </a:moveTo>
                  <a:cubicBezTo>
                    <a:pt x="194331" y="48472"/>
                    <a:pt x="207086" y="29615"/>
                    <a:pt x="211856" y="20409"/>
                  </a:cubicBezTo>
                  <a:cubicBezTo>
                    <a:pt x="217180" y="10205"/>
                    <a:pt x="217069" y="0"/>
                    <a:pt x="211744" y="0"/>
                  </a:cubicBezTo>
                  <a:cubicBezTo>
                    <a:pt x="210969" y="0"/>
                    <a:pt x="208085" y="2884"/>
                    <a:pt x="205533" y="6101"/>
                  </a:cubicBezTo>
                  <a:cubicBezTo>
                    <a:pt x="203093" y="9539"/>
                    <a:pt x="198878" y="14198"/>
                    <a:pt x="196438" y="16638"/>
                  </a:cubicBezTo>
                  <a:cubicBezTo>
                    <a:pt x="192001" y="20853"/>
                    <a:pt x="167488" y="39931"/>
                    <a:pt x="142864" y="58454"/>
                  </a:cubicBezTo>
                  <a:cubicBezTo>
                    <a:pt x="120126" y="75536"/>
                    <a:pt x="111030" y="85741"/>
                    <a:pt x="91065" y="116798"/>
                  </a:cubicBezTo>
                  <a:cubicBezTo>
                    <a:pt x="76424" y="139425"/>
                    <a:pt x="69657" y="147634"/>
                    <a:pt x="51910" y="163051"/>
                  </a:cubicBezTo>
                  <a:cubicBezTo>
                    <a:pt x="33054" y="179356"/>
                    <a:pt x="27730" y="185013"/>
                    <a:pt x="19522" y="197658"/>
                  </a:cubicBezTo>
                  <a:cubicBezTo>
                    <a:pt x="15972" y="203093"/>
                    <a:pt x="12534" y="207863"/>
                    <a:pt x="11979" y="208085"/>
                  </a:cubicBezTo>
                  <a:cubicBezTo>
                    <a:pt x="10537" y="208528"/>
                    <a:pt x="0" y="230157"/>
                    <a:pt x="0" y="232598"/>
                  </a:cubicBezTo>
                  <a:cubicBezTo>
                    <a:pt x="0" y="235038"/>
                    <a:pt x="2330" y="237367"/>
                    <a:pt x="5324" y="237367"/>
                  </a:cubicBezTo>
                  <a:cubicBezTo>
                    <a:pt x="6766" y="237367"/>
                    <a:pt x="12645" y="233707"/>
                    <a:pt x="18523" y="229270"/>
                  </a:cubicBezTo>
                  <a:cubicBezTo>
                    <a:pt x="24402" y="224944"/>
                    <a:pt x="36381" y="217291"/>
                    <a:pt x="44922" y="212632"/>
                  </a:cubicBezTo>
                  <a:cubicBezTo>
                    <a:pt x="62891" y="202871"/>
                    <a:pt x="69990" y="198767"/>
                    <a:pt x="95612" y="182906"/>
                  </a:cubicBezTo>
                  <a:cubicBezTo>
                    <a:pt x="105595" y="176694"/>
                    <a:pt x="115134" y="171259"/>
                    <a:pt x="116354" y="170816"/>
                  </a:cubicBezTo>
                  <a:cubicBezTo>
                    <a:pt x="119682" y="169706"/>
                    <a:pt x="121678" y="174032"/>
                    <a:pt x="126337" y="191779"/>
                  </a:cubicBezTo>
                  <a:cubicBezTo>
                    <a:pt x="130774" y="209083"/>
                    <a:pt x="140202" y="231932"/>
                    <a:pt x="145858" y="239364"/>
                  </a:cubicBezTo>
                  <a:cubicBezTo>
                    <a:pt x="148964" y="243357"/>
                    <a:pt x="152957" y="244466"/>
                    <a:pt x="155509" y="241804"/>
                  </a:cubicBezTo>
                  <a:cubicBezTo>
                    <a:pt x="156285" y="241028"/>
                    <a:pt x="156950" y="237478"/>
                    <a:pt x="156950" y="233929"/>
                  </a:cubicBezTo>
                  <a:cubicBezTo>
                    <a:pt x="156950" y="230379"/>
                    <a:pt x="157505" y="221728"/>
                    <a:pt x="158282" y="214962"/>
                  </a:cubicBezTo>
                  <a:cubicBezTo>
                    <a:pt x="159391" y="205977"/>
                    <a:pt x="159391" y="191114"/>
                    <a:pt x="158503" y="160611"/>
                  </a:cubicBezTo>
                  <a:cubicBezTo>
                    <a:pt x="157172" y="113581"/>
                    <a:pt x="157394" y="111141"/>
                    <a:pt x="164493" y="93616"/>
                  </a:cubicBezTo>
                  <a:cubicBezTo>
                    <a:pt x="169817" y="80638"/>
                    <a:pt x="174143" y="73429"/>
                    <a:pt x="184791" y="60229"/>
                  </a:cubicBezTo>
                  <a:close/>
                  <a:moveTo>
                    <a:pt x="153512" y="99938"/>
                  </a:moveTo>
                  <a:cubicBezTo>
                    <a:pt x="151072" y="107185"/>
                    <a:pt x="149852" y="119571"/>
                    <a:pt x="149852" y="137096"/>
                  </a:cubicBezTo>
                  <a:cubicBezTo>
                    <a:pt x="149963" y="151627"/>
                    <a:pt x="150406" y="170705"/>
                    <a:pt x="151072" y="179467"/>
                  </a:cubicBezTo>
                  <a:cubicBezTo>
                    <a:pt x="152071" y="194109"/>
                    <a:pt x="151183" y="212410"/>
                    <a:pt x="149187" y="222615"/>
                  </a:cubicBezTo>
                  <a:lnTo>
                    <a:pt x="148410" y="226053"/>
                  </a:lnTo>
                  <a:lnTo>
                    <a:pt x="145526" y="220508"/>
                  </a:lnTo>
                  <a:cubicBezTo>
                    <a:pt x="141422" y="212410"/>
                    <a:pt x="136320" y="197991"/>
                    <a:pt x="134212" y="188341"/>
                  </a:cubicBezTo>
                  <a:cubicBezTo>
                    <a:pt x="129997" y="169596"/>
                    <a:pt x="125339" y="161720"/>
                    <a:pt x="118462" y="161720"/>
                  </a:cubicBezTo>
                  <a:cubicBezTo>
                    <a:pt x="113249" y="161720"/>
                    <a:pt x="108923" y="163939"/>
                    <a:pt x="84298" y="179467"/>
                  </a:cubicBezTo>
                  <a:cubicBezTo>
                    <a:pt x="73317" y="186455"/>
                    <a:pt x="56569" y="196216"/>
                    <a:pt x="47141" y="201318"/>
                  </a:cubicBezTo>
                  <a:cubicBezTo>
                    <a:pt x="37712" y="206421"/>
                    <a:pt x="27064" y="212410"/>
                    <a:pt x="23515" y="214740"/>
                  </a:cubicBezTo>
                  <a:cubicBezTo>
                    <a:pt x="12977" y="221617"/>
                    <a:pt x="13199" y="221506"/>
                    <a:pt x="15639" y="218289"/>
                  </a:cubicBezTo>
                  <a:cubicBezTo>
                    <a:pt x="16860" y="216736"/>
                    <a:pt x="19300" y="213076"/>
                    <a:pt x="21185" y="210192"/>
                  </a:cubicBezTo>
                  <a:cubicBezTo>
                    <a:pt x="34052" y="190448"/>
                    <a:pt x="37602" y="186566"/>
                    <a:pt x="67217" y="160500"/>
                  </a:cubicBezTo>
                  <a:cubicBezTo>
                    <a:pt x="76867" y="151848"/>
                    <a:pt x="85851" y="140202"/>
                    <a:pt x="103709" y="112805"/>
                  </a:cubicBezTo>
                  <a:cubicBezTo>
                    <a:pt x="118684" y="89734"/>
                    <a:pt x="128001" y="80084"/>
                    <a:pt x="153291" y="60895"/>
                  </a:cubicBezTo>
                  <a:cubicBezTo>
                    <a:pt x="164715" y="52132"/>
                    <a:pt x="179356" y="40818"/>
                    <a:pt x="185901" y="35605"/>
                  </a:cubicBezTo>
                  <a:cubicBezTo>
                    <a:pt x="192445" y="30503"/>
                    <a:pt x="198213" y="26177"/>
                    <a:pt x="198656" y="26177"/>
                  </a:cubicBezTo>
                  <a:cubicBezTo>
                    <a:pt x="199100" y="26066"/>
                    <a:pt x="196882" y="29948"/>
                    <a:pt x="193665" y="34607"/>
                  </a:cubicBezTo>
                  <a:cubicBezTo>
                    <a:pt x="190448" y="39376"/>
                    <a:pt x="182795" y="49692"/>
                    <a:pt x="176583" y="57789"/>
                  </a:cubicBezTo>
                  <a:cubicBezTo>
                    <a:pt x="164382" y="73429"/>
                    <a:pt x="159280" y="82968"/>
                    <a:pt x="153512" y="100049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" name="Google Shape;294;p32"/>
            <p:cNvSpPr/>
            <p:nvPr/>
          </p:nvSpPr>
          <p:spPr>
            <a:xfrm>
              <a:off x="10772772" y="1815711"/>
              <a:ext cx="121373" cy="98188"/>
            </a:xfrm>
            <a:custGeom>
              <a:rect b="b" l="l" r="r" t="t"/>
              <a:pathLst>
                <a:path extrusionOk="0" h="98188" w="121373">
                  <a:moveTo>
                    <a:pt x="111442" y="86595"/>
                  </a:moveTo>
                  <a:cubicBezTo>
                    <a:pt x="110998" y="85930"/>
                    <a:pt x="107116" y="83046"/>
                    <a:pt x="102679" y="80384"/>
                  </a:cubicBezTo>
                  <a:cubicBezTo>
                    <a:pt x="98464" y="77500"/>
                    <a:pt x="93584" y="73728"/>
                    <a:pt x="91920" y="71954"/>
                  </a:cubicBezTo>
                  <a:cubicBezTo>
                    <a:pt x="88038" y="67739"/>
                    <a:pt x="79275" y="61306"/>
                    <a:pt x="67851" y="54318"/>
                  </a:cubicBezTo>
                  <a:cubicBezTo>
                    <a:pt x="54318" y="46220"/>
                    <a:pt x="23372" y="20598"/>
                    <a:pt x="14387" y="10061"/>
                  </a:cubicBezTo>
                  <a:cubicBezTo>
                    <a:pt x="5625" y="-255"/>
                    <a:pt x="4737" y="-920"/>
                    <a:pt x="1853" y="633"/>
                  </a:cubicBezTo>
                  <a:cubicBezTo>
                    <a:pt x="-1252" y="2407"/>
                    <a:pt x="-586" y="4293"/>
                    <a:pt x="4848" y="11281"/>
                  </a:cubicBezTo>
                  <a:cubicBezTo>
                    <a:pt x="12169" y="20820"/>
                    <a:pt x="17382" y="26144"/>
                    <a:pt x="25257" y="32134"/>
                  </a:cubicBezTo>
                  <a:cubicBezTo>
                    <a:pt x="29140" y="35129"/>
                    <a:pt x="36571" y="41118"/>
                    <a:pt x="41785" y="45444"/>
                  </a:cubicBezTo>
                  <a:cubicBezTo>
                    <a:pt x="46998" y="49770"/>
                    <a:pt x="57646" y="57423"/>
                    <a:pt x="65410" y="62415"/>
                  </a:cubicBezTo>
                  <a:cubicBezTo>
                    <a:pt x="73174" y="67406"/>
                    <a:pt x="82270" y="74061"/>
                    <a:pt x="85487" y="77167"/>
                  </a:cubicBezTo>
                  <a:cubicBezTo>
                    <a:pt x="88814" y="80273"/>
                    <a:pt x="94360" y="84709"/>
                    <a:pt x="97910" y="87039"/>
                  </a:cubicBezTo>
                  <a:cubicBezTo>
                    <a:pt x="101459" y="89368"/>
                    <a:pt x="106561" y="92917"/>
                    <a:pt x="109112" y="94914"/>
                  </a:cubicBezTo>
                  <a:cubicBezTo>
                    <a:pt x="114769" y="99129"/>
                    <a:pt x="120648" y="99351"/>
                    <a:pt x="121314" y="95136"/>
                  </a:cubicBezTo>
                  <a:cubicBezTo>
                    <a:pt x="121646" y="93139"/>
                    <a:pt x="120648" y="91919"/>
                    <a:pt x="116988" y="90144"/>
                  </a:cubicBezTo>
                  <a:cubicBezTo>
                    <a:pt x="114437" y="88703"/>
                    <a:pt x="111885" y="87039"/>
                    <a:pt x="111553" y="86373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" name="Google Shape;296;p33"/>
          <p:cNvPicPr preferRelativeResize="0"/>
          <p:nvPr/>
        </p:nvPicPr>
        <p:blipFill>
          <a:blip r:embed="rId2">
            <a:alphaModFix amt="15000"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97" name="Google Shape;297;p33"/>
          <p:cNvCxnSpPr/>
          <p:nvPr/>
        </p:nvCxnSpPr>
        <p:spPr>
          <a:xfrm>
            <a:off x="-204850" y="337975"/>
            <a:ext cx="9719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98" name="Google Shape;298;p33"/>
          <p:cNvGrpSpPr/>
          <p:nvPr/>
        </p:nvGrpSpPr>
        <p:grpSpPr>
          <a:xfrm flipH="1">
            <a:off x="6010056" y="4067891"/>
            <a:ext cx="3173199" cy="1072208"/>
            <a:chOff x="9401452" y="2632611"/>
            <a:chExt cx="2438859" cy="824078"/>
          </a:xfrm>
        </p:grpSpPr>
        <p:sp>
          <p:nvSpPr>
            <p:cNvPr id="299" name="Google Shape;299;p33"/>
            <p:cNvSpPr/>
            <p:nvPr/>
          </p:nvSpPr>
          <p:spPr>
            <a:xfrm>
              <a:off x="9401452" y="2632611"/>
              <a:ext cx="2438859" cy="824078"/>
            </a:xfrm>
            <a:custGeom>
              <a:rect b="b" l="l" r="r" t="t"/>
              <a:pathLst>
                <a:path extrusionOk="0" h="824078" w="2438859">
                  <a:moveTo>
                    <a:pt x="2438775" y="819347"/>
                  </a:moveTo>
                  <a:lnTo>
                    <a:pt x="2438443" y="816464"/>
                  </a:lnTo>
                  <a:lnTo>
                    <a:pt x="2400064" y="816131"/>
                  </a:lnTo>
                  <a:lnTo>
                    <a:pt x="2361686" y="815909"/>
                  </a:lnTo>
                  <a:lnTo>
                    <a:pt x="2355919" y="805482"/>
                  </a:lnTo>
                  <a:cubicBezTo>
                    <a:pt x="2344383" y="785073"/>
                    <a:pt x="2337728" y="777642"/>
                    <a:pt x="2305228" y="748248"/>
                  </a:cubicBezTo>
                  <a:cubicBezTo>
                    <a:pt x="2288590" y="733163"/>
                    <a:pt x="2282600" y="723957"/>
                    <a:pt x="2271176" y="696227"/>
                  </a:cubicBezTo>
                  <a:cubicBezTo>
                    <a:pt x="2263079" y="676262"/>
                    <a:pt x="2249990" y="661066"/>
                    <a:pt x="2227141" y="644761"/>
                  </a:cubicBezTo>
                  <a:cubicBezTo>
                    <a:pt x="2213165" y="634889"/>
                    <a:pt x="2202073" y="623797"/>
                    <a:pt x="2193533" y="611263"/>
                  </a:cubicBezTo>
                  <a:cubicBezTo>
                    <a:pt x="2191425" y="608157"/>
                    <a:pt x="2184881" y="595623"/>
                    <a:pt x="2179335" y="583533"/>
                  </a:cubicBezTo>
                  <a:cubicBezTo>
                    <a:pt x="2166801" y="556801"/>
                    <a:pt x="2161477" y="547595"/>
                    <a:pt x="2152270" y="536725"/>
                  </a:cubicBezTo>
                  <a:cubicBezTo>
                    <a:pt x="2144506" y="527408"/>
                    <a:pt x="2128866" y="513765"/>
                    <a:pt x="2118995" y="507553"/>
                  </a:cubicBezTo>
                  <a:cubicBezTo>
                    <a:pt x="2115445" y="505335"/>
                    <a:pt x="2105574" y="499900"/>
                    <a:pt x="2097144" y="495463"/>
                  </a:cubicBezTo>
                  <a:cubicBezTo>
                    <a:pt x="2080506" y="486922"/>
                    <a:pt x="2063535" y="475054"/>
                    <a:pt x="2058211" y="468177"/>
                  </a:cubicBezTo>
                  <a:cubicBezTo>
                    <a:pt x="2056437" y="465848"/>
                    <a:pt x="2052998" y="459192"/>
                    <a:pt x="2050557" y="453425"/>
                  </a:cubicBezTo>
                  <a:cubicBezTo>
                    <a:pt x="2048118" y="447768"/>
                    <a:pt x="2044235" y="440114"/>
                    <a:pt x="2041795" y="436565"/>
                  </a:cubicBezTo>
                  <a:cubicBezTo>
                    <a:pt x="2029483" y="418152"/>
                    <a:pt x="2003860" y="398852"/>
                    <a:pt x="1959604" y="374894"/>
                  </a:cubicBezTo>
                  <a:cubicBezTo>
                    <a:pt x="1951507" y="370568"/>
                    <a:pt x="1941857" y="364911"/>
                    <a:pt x="1938307" y="362360"/>
                  </a:cubicBezTo>
                  <a:cubicBezTo>
                    <a:pt x="1920782" y="350381"/>
                    <a:pt x="1896712" y="319212"/>
                    <a:pt x="1874529" y="279836"/>
                  </a:cubicBezTo>
                  <a:cubicBezTo>
                    <a:pt x="1860886" y="255545"/>
                    <a:pt x="1849683" y="238463"/>
                    <a:pt x="1845024" y="234470"/>
                  </a:cubicBezTo>
                  <a:cubicBezTo>
                    <a:pt x="1839811" y="230255"/>
                    <a:pt x="1832712" y="228481"/>
                    <a:pt x="1826945" y="230255"/>
                  </a:cubicBezTo>
                  <a:cubicBezTo>
                    <a:pt x="1819735" y="232363"/>
                    <a:pt x="1813634" y="239018"/>
                    <a:pt x="1800767" y="258540"/>
                  </a:cubicBezTo>
                  <a:cubicBezTo>
                    <a:pt x="1794001" y="268522"/>
                    <a:pt x="1785571" y="279947"/>
                    <a:pt x="1781689" y="283718"/>
                  </a:cubicBezTo>
                  <a:cubicBezTo>
                    <a:pt x="1777918" y="287600"/>
                    <a:pt x="1766049" y="296585"/>
                    <a:pt x="1755401" y="303795"/>
                  </a:cubicBezTo>
                  <a:cubicBezTo>
                    <a:pt x="1721460" y="326422"/>
                    <a:pt x="1709924" y="336738"/>
                    <a:pt x="1698611" y="353819"/>
                  </a:cubicBezTo>
                  <a:lnTo>
                    <a:pt x="1693065" y="362360"/>
                  </a:lnTo>
                  <a:lnTo>
                    <a:pt x="1687408" y="355594"/>
                  </a:lnTo>
                  <a:cubicBezTo>
                    <a:pt x="1676870" y="343171"/>
                    <a:pt x="1667554" y="333965"/>
                    <a:pt x="1653245" y="321653"/>
                  </a:cubicBezTo>
                  <a:cubicBezTo>
                    <a:pt x="1631172" y="302796"/>
                    <a:pt x="1629619" y="300911"/>
                    <a:pt x="1616419" y="274290"/>
                  </a:cubicBezTo>
                  <a:cubicBezTo>
                    <a:pt x="1610097" y="261423"/>
                    <a:pt x="1602222" y="246893"/>
                    <a:pt x="1599116" y="242124"/>
                  </a:cubicBezTo>
                  <a:cubicBezTo>
                    <a:pt x="1588135" y="225818"/>
                    <a:pt x="1562624" y="203413"/>
                    <a:pt x="1526242" y="178123"/>
                  </a:cubicBezTo>
                  <a:cubicBezTo>
                    <a:pt x="1511046" y="167475"/>
                    <a:pt x="1502284" y="159045"/>
                    <a:pt x="1489861" y="142962"/>
                  </a:cubicBezTo>
                  <a:cubicBezTo>
                    <a:pt x="1484093" y="135308"/>
                    <a:pt x="1475219" y="124660"/>
                    <a:pt x="1470228" y="119114"/>
                  </a:cubicBezTo>
                  <a:cubicBezTo>
                    <a:pt x="1451927" y="98705"/>
                    <a:pt x="1443386" y="83065"/>
                    <a:pt x="1431961" y="48458"/>
                  </a:cubicBezTo>
                  <a:cubicBezTo>
                    <a:pt x="1422200" y="18732"/>
                    <a:pt x="1415656" y="7086"/>
                    <a:pt x="1405784" y="2205"/>
                  </a:cubicBezTo>
                  <a:cubicBezTo>
                    <a:pt x="1400460" y="-457"/>
                    <a:pt x="1396245" y="-790"/>
                    <a:pt x="1390810" y="1651"/>
                  </a:cubicBezTo>
                  <a:cubicBezTo>
                    <a:pt x="1382491" y="5200"/>
                    <a:pt x="1367627" y="22060"/>
                    <a:pt x="1357312" y="39474"/>
                  </a:cubicBezTo>
                  <a:cubicBezTo>
                    <a:pt x="1354983" y="43356"/>
                    <a:pt x="1348217" y="55890"/>
                    <a:pt x="1342227" y="67204"/>
                  </a:cubicBezTo>
                  <a:cubicBezTo>
                    <a:pt x="1336237" y="78518"/>
                    <a:pt x="1324480" y="98705"/>
                    <a:pt x="1316272" y="112126"/>
                  </a:cubicBezTo>
                  <a:cubicBezTo>
                    <a:pt x="1297415" y="142629"/>
                    <a:pt x="1282331" y="170692"/>
                    <a:pt x="1270795" y="197090"/>
                  </a:cubicBezTo>
                  <a:cubicBezTo>
                    <a:pt x="1265693" y="208404"/>
                    <a:pt x="1260258" y="220605"/>
                    <a:pt x="1258372" y="224266"/>
                  </a:cubicBezTo>
                  <a:cubicBezTo>
                    <a:pt x="1248057" y="244897"/>
                    <a:pt x="1244507" y="258761"/>
                    <a:pt x="1242400" y="288155"/>
                  </a:cubicBezTo>
                  <a:cubicBezTo>
                    <a:pt x="1240514" y="312003"/>
                    <a:pt x="1238628" y="321653"/>
                    <a:pt x="1234968" y="324980"/>
                  </a:cubicBezTo>
                  <a:cubicBezTo>
                    <a:pt x="1231086" y="328530"/>
                    <a:pt x="1224431" y="330415"/>
                    <a:pt x="1209457" y="332190"/>
                  </a:cubicBezTo>
                  <a:cubicBezTo>
                    <a:pt x="1192597" y="334187"/>
                    <a:pt x="1183169" y="337736"/>
                    <a:pt x="1175515" y="344835"/>
                  </a:cubicBezTo>
                  <a:lnTo>
                    <a:pt x="1171190" y="348828"/>
                  </a:lnTo>
                  <a:lnTo>
                    <a:pt x="1157214" y="336516"/>
                  </a:lnTo>
                  <a:cubicBezTo>
                    <a:pt x="1149449" y="329750"/>
                    <a:pt x="1132923" y="314665"/>
                    <a:pt x="1120389" y="302907"/>
                  </a:cubicBezTo>
                  <a:cubicBezTo>
                    <a:pt x="1085116" y="269742"/>
                    <a:pt x="1077684" y="263420"/>
                    <a:pt x="1069365" y="259316"/>
                  </a:cubicBezTo>
                  <a:cubicBezTo>
                    <a:pt x="1062600" y="255988"/>
                    <a:pt x="1060492" y="255545"/>
                    <a:pt x="1052173" y="255545"/>
                  </a:cubicBezTo>
                  <a:cubicBezTo>
                    <a:pt x="1043300" y="255545"/>
                    <a:pt x="1041858" y="255877"/>
                    <a:pt x="1032651" y="260536"/>
                  </a:cubicBezTo>
                  <a:cubicBezTo>
                    <a:pt x="1021559" y="266082"/>
                    <a:pt x="1011798" y="273846"/>
                    <a:pt x="1003036" y="284162"/>
                  </a:cubicBezTo>
                  <a:cubicBezTo>
                    <a:pt x="995382" y="293257"/>
                    <a:pt x="981407" y="315219"/>
                    <a:pt x="973753" y="330526"/>
                  </a:cubicBezTo>
                  <a:cubicBezTo>
                    <a:pt x="963216" y="351490"/>
                    <a:pt x="958557" y="357258"/>
                    <a:pt x="932491" y="380107"/>
                  </a:cubicBezTo>
                  <a:cubicBezTo>
                    <a:pt x="926945" y="384987"/>
                    <a:pt x="915299" y="396190"/>
                    <a:pt x="906536" y="405064"/>
                  </a:cubicBezTo>
                  <a:cubicBezTo>
                    <a:pt x="889677" y="422035"/>
                    <a:pt x="883798" y="426249"/>
                    <a:pt x="866827" y="433127"/>
                  </a:cubicBezTo>
                  <a:cubicBezTo>
                    <a:pt x="852518" y="439005"/>
                    <a:pt x="844644" y="443331"/>
                    <a:pt x="840429" y="447324"/>
                  </a:cubicBezTo>
                  <a:cubicBezTo>
                    <a:pt x="838210" y="449432"/>
                    <a:pt x="836325" y="450874"/>
                    <a:pt x="836325" y="450763"/>
                  </a:cubicBezTo>
                  <a:cubicBezTo>
                    <a:pt x="836214" y="450541"/>
                    <a:pt x="832553" y="443775"/>
                    <a:pt x="828227" y="435900"/>
                  </a:cubicBezTo>
                  <a:cubicBezTo>
                    <a:pt x="817801" y="416600"/>
                    <a:pt x="789738" y="371788"/>
                    <a:pt x="780754" y="360253"/>
                  </a:cubicBezTo>
                  <a:cubicBezTo>
                    <a:pt x="764448" y="338845"/>
                    <a:pt x="738937" y="308342"/>
                    <a:pt x="730951" y="300356"/>
                  </a:cubicBezTo>
                  <a:cubicBezTo>
                    <a:pt x="726071" y="295698"/>
                    <a:pt x="718861" y="290041"/>
                    <a:pt x="714868" y="287933"/>
                  </a:cubicBezTo>
                  <a:cubicBezTo>
                    <a:pt x="708323" y="284384"/>
                    <a:pt x="706438" y="283940"/>
                    <a:pt x="698673" y="283940"/>
                  </a:cubicBezTo>
                  <a:cubicBezTo>
                    <a:pt x="690909" y="283940"/>
                    <a:pt x="688691" y="284495"/>
                    <a:pt x="682036" y="287600"/>
                  </a:cubicBezTo>
                  <a:cubicBezTo>
                    <a:pt x="659963" y="298138"/>
                    <a:pt x="641772" y="318547"/>
                    <a:pt x="626687" y="350048"/>
                  </a:cubicBezTo>
                  <a:cubicBezTo>
                    <a:pt x="618590" y="366908"/>
                    <a:pt x="616149" y="373896"/>
                    <a:pt x="609606" y="400738"/>
                  </a:cubicBezTo>
                  <a:cubicBezTo>
                    <a:pt x="606943" y="411830"/>
                    <a:pt x="602839" y="425029"/>
                    <a:pt x="600843" y="430021"/>
                  </a:cubicBezTo>
                  <a:cubicBezTo>
                    <a:pt x="593522" y="447546"/>
                    <a:pt x="581543" y="465071"/>
                    <a:pt x="562575" y="486590"/>
                  </a:cubicBezTo>
                  <a:cubicBezTo>
                    <a:pt x="557140" y="492801"/>
                    <a:pt x="547823" y="504337"/>
                    <a:pt x="542055" y="511990"/>
                  </a:cubicBezTo>
                  <a:cubicBezTo>
                    <a:pt x="524863" y="534728"/>
                    <a:pt x="516322" y="541384"/>
                    <a:pt x="490367" y="552032"/>
                  </a:cubicBezTo>
                  <a:cubicBezTo>
                    <a:pt x="463081" y="563124"/>
                    <a:pt x="447663" y="575325"/>
                    <a:pt x="433687" y="596400"/>
                  </a:cubicBezTo>
                  <a:cubicBezTo>
                    <a:pt x="425036" y="609488"/>
                    <a:pt x="420710" y="620025"/>
                    <a:pt x="415829" y="639104"/>
                  </a:cubicBezTo>
                  <a:cubicBezTo>
                    <a:pt x="410727" y="659624"/>
                    <a:pt x="412391" y="658847"/>
                    <a:pt x="391760" y="651859"/>
                  </a:cubicBezTo>
                  <a:cubicBezTo>
                    <a:pt x="363697" y="642431"/>
                    <a:pt x="360148" y="639880"/>
                    <a:pt x="341181" y="617252"/>
                  </a:cubicBezTo>
                  <a:cubicBezTo>
                    <a:pt x="322435" y="594736"/>
                    <a:pt x="309568" y="582646"/>
                    <a:pt x="297146" y="575990"/>
                  </a:cubicBezTo>
                  <a:cubicBezTo>
                    <a:pt x="287607" y="570888"/>
                    <a:pt x="286830" y="570777"/>
                    <a:pt x="276626" y="570777"/>
                  </a:cubicBezTo>
                  <a:cubicBezTo>
                    <a:pt x="266976" y="570777"/>
                    <a:pt x="265201" y="571110"/>
                    <a:pt x="258102" y="574659"/>
                  </a:cubicBezTo>
                  <a:cubicBezTo>
                    <a:pt x="243239" y="581980"/>
                    <a:pt x="234698" y="594847"/>
                    <a:pt x="219281" y="633336"/>
                  </a:cubicBezTo>
                  <a:cubicBezTo>
                    <a:pt x="209631" y="657627"/>
                    <a:pt x="205970" y="664615"/>
                    <a:pt x="198760" y="672601"/>
                  </a:cubicBezTo>
                  <a:cubicBezTo>
                    <a:pt x="192549" y="679478"/>
                    <a:pt x="183786" y="684248"/>
                    <a:pt x="168368" y="689128"/>
                  </a:cubicBezTo>
                  <a:cubicBezTo>
                    <a:pt x="142081" y="697558"/>
                    <a:pt x="133651" y="704435"/>
                    <a:pt x="124444" y="725510"/>
                  </a:cubicBezTo>
                  <a:cubicBezTo>
                    <a:pt x="114573" y="748470"/>
                    <a:pt x="108250" y="755791"/>
                    <a:pt x="87175" y="769101"/>
                  </a:cubicBezTo>
                  <a:cubicBezTo>
                    <a:pt x="69096" y="780526"/>
                    <a:pt x="51127" y="797940"/>
                    <a:pt x="44693" y="810141"/>
                  </a:cubicBezTo>
                  <a:lnTo>
                    <a:pt x="41699" y="815687"/>
                  </a:lnTo>
                  <a:lnTo>
                    <a:pt x="22620" y="815687"/>
                  </a:lnTo>
                  <a:cubicBezTo>
                    <a:pt x="6759" y="815687"/>
                    <a:pt x="3209" y="816020"/>
                    <a:pt x="1767" y="817573"/>
                  </a:cubicBezTo>
                  <a:cubicBezTo>
                    <a:pt x="-450" y="819791"/>
                    <a:pt x="-561" y="820678"/>
                    <a:pt x="1324" y="822564"/>
                  </a:cubicBezTo>
                  <a:cubicBezTo>
                    <a:pt x="3209" y="824450"/>
                    <a:pt x="305132" y="824672"/>
                    <a:pt x="306352" y="822675"/>
                  </a:cubicBezTo>
                  <a:cubicBezTo>
                    <a:pt x="306795" y="822120"/>
                    <a:pt x="306795" y="820235"/>
                    <a:pt x="306463" y="818571"/>
                  </a:cubicBezTo>
                  <a:lnTo>
                    <a:pt x="305798" y="815687"/>
                  </a:lnTo>
                  <a:lnTo>
                    <a:pt x="198095" y="815687"/>
                  </a:lnTo>
                  <a:lnTo>
                    <a:pt x="198760" y="812360"/>
                  </a:lnTo>
                  <a:cubicBezTo>
                    <a:pt x="199204" y="810585"/>
                    <a:pt x="200091" y="799826"/>
                    <a:pt x="200535" y="788512"/>
                  </a:cubicBezTo>
                  <a:cubicBezTo>
                    <a:pt x="201977" y="760227"/>
                    <a:pt x="204195" y="754127"/>
                    <a:pt x="217839" y="742148"/>
                  </a:cubicBezTo>
                  <a:cubicBezTo>
                    <a:pt x="230262" y="731277"/>
                    <a:pt x="237250" y="714640"/>
                    <a:pt x="239357" y="691125"/>
                  </a:cubicBezTo>
                  <a:cubicBezTo>
                    <a:pt x="240688" y="676483"/>
                    <a:pt x="241908" y="672934"/>
                    <a:pt x="252112" y="658625"/>
                  </a:cubicBezTo>
                  <a:cubicBezTo>
                    <a:pt x="264314" y="641322"/>
                    <a:pt x="268639" y="629786"/>
                    <a:pt x="276071" y="596732"/>
                  </a:cubicBezTo>
                  <a:cubicBezTo>
                    <a:pt x="278068" y="587748"/>
                    <a:pt x="280064" y="579984"/>
                    <a:pt x="280286" y="579429"/>
                  </a:cubicBezTo>
                  <a:cubicBezTo>
                    <a:pt x="281284" y="577876"/>
                    <a:pt x="292044" y="582424"/>
                    <a:pt x="299697" y="587304"/>
                  </a:cubicBezTo>
                  <a:cubicBezTo>
                    <a:pt x="309236" y="593627"/>
                    <a:pt x="317333" y="601724"/>
                    <a:pt x="332307" y="619693"/>
                  </a:cubicBezTo>
                  <a:cubicBezTo>
                    <a:pt x="348612" y="639325"/>
                    <a:pt x="355267" y="645537"/>
                    <a:pt x="364918" y="650528"/>
                  </a:cubicBezTo>
                  <a:cubicBezTo>
                    <a:pt x="373902" y="654965"/>
                    <a:pt x="396418" y="662951"/>
                    <a:pt x="403517" y="664060"/>
                  </a:cubicBezTo>
                  <a:cubicBezTo>
                    <a:pt x="409618" y="665059"/>
                    <a:pt x="409729" y="666057"/>
                    <a:pt x="404626" y="676927"/>
                  </a:cubicBezTo>
                  <a:cubicBezTo>
                    <a:pt x="399524" y="687353"/>
                    <a:pt x="391760" y="697003"/>
                    <a:pt x="379004" y="708650"/>
                  </a:cubicBezTo>
                  <a:cubicBezTo>
                    <a:pt x="358595" y="727284"/>
                    <a:pt x="348723" y="739042"/>
                    <a:pt x="337742" y="757898"/>
                  </a:cubicBezTo>
                  <a:cubicBezTo>
                    <a:pt x="330532" y="770321"/>
                    <a:pt x="328869" y="776089"/>
                    <a:pt x="332307" y="777420"/>
                  </a:cubicBezTo>
                  <a:cubicBezTo>
                    <a:pt x="334969" y="778529"/>
                    <a:pt x="337298" y="775978"/>
                    <a:pt x="342623" y="765662"/>
                  </a:cubicBezTo>
                  <a:cubicBezTo>
                    <a:pt x="350609" y="750356"/>
                    <a:pt x="360259" y="738487"/>
                    <a:pt x="382554" y="716525"/>
                  </a:cubicBezTo>
                  <a:cubicBezTo>
                    <a:pt x="404405" y="695007"/>
                    <a:pt x="410616" y="686799"/>
                    <a:pt x="415497" y="672934"/>
                  </a:cubicBezTo>
                  <a:cubicBezTo>
                    <a:pt x="416717" y="669495"/>
                    <a:pt x="418159" y="666168"/>
                    <a:pt x="419046" y="665392"/>
                  </a:cubicBezTo>
                  <a:cubicBezTo>
                    <a:pt x="419712" y="664726"/>
                    <a:pt x="420377" y="662286"/>
                    <a:pt x="420377" y="660178"/>
                  </a:cubicBezTo>
                  <a:cubicBezTo>
                    <a:pt x="420377" y="653190"/>
                    <a:pt x="427587" y="626570"/>
                    <a:pt x="432135" y="616587"/>
                  </a:cubicBezTo>
                  <a:cubicBezTo>
                    <a:pt x="440786" y="597953"/>
                    <a:pt x="453431" y="582424"/>
                    <a:pt x="467961" y="572774"/>
                  </a:cubicBezTo>
                  <a:cubicBezTo>
                    <a:pt x="472399" y="569779"/>
                    <a:pt x="484377" y="563789"/>
                    <a:pt x="494360" y="559353"/>
                  </a:cubicBezTo>
                  <a:cubicBezTo>
                    <a:pt x="504565" y="554916"/>
                    <a:pt x="515768" y="549592"/>
                    <a:pt x="519317" y="547373"/>
                  </a:cubicBezTo>
                  <a:cubicBezTo>
                    <a:pt x="528524" y="541938"/>
                    <a:pt x="537618" y="532621"/>
                    <a:pt x="549265" y="516871"/>
                  </a:cubicBezTo>
                  <a:cubicBezTo>
                    <a:pt x="554811" y="509439"/>
                    <a:pt x="564239" y="497792"/>
                    <a:pt x="570118" y="490915"/>
                  </a:cubicBezTo>
                  <a:cubicBezTo>
                    <a:pt x="600732" y="456198"/>
                    <a:pt x="609606" y="439449"/>
                    <a:pt x="619810" y="396634"/>
                  </a:cubicBezTo>
                  <a:cubicBezTo>
                    <a:pt x="625134" y="375005"/>
                    <a:pt x="627907" y="367019"/>
                    <a:pt x="637113" y="348828"/>
                  </a:cubicBezTo>
                  <a:cubicBezTo>
                    <a:pt x="646985" y="329306"/>
                    <a:pt x="656081" y="316994"/>
                    <a:pt x="667173" y="307566"/>
                  </a:cubicBezTo>
                  <a:lnTo>
                    <a:pt x="673273" y="302464"/>
                  </a:lnTo>
                  <a:lnTo>
                    <a:pt x="669946" y="307788"/>
                  </a:lnTo>
                  <a:cubicBezTo>
                    <a:pt x="660517" y="322984"/>
                    <a:pt x="656857" y="335185"/>
                    <a:pt x="650313" y="372121"/>
                  </a:cubicBezTo>
                  <a:cubicBezTo>
                    <a:pt x="648316" y="383768"/>
                    <a:pt x="644767" y="400960"/>
                    <a:pt x="642548" y="410277"/>
                  </a:cubicBezTo>
                  <a:cubicBezTo>
                    <a:pt x="638444" y="427026"/>
                    <a:pt x="638444" y="427470"/>
                    <a:pt x="638777" y="449210"/>
                  </a:cubicBezTo>
                  <a:lnTo>
                    <a:pt x="639110" y="471283"/>
                  </a:lnTo>
                  <a:lnTo>
                    <a:pt x="634784" y="480267"/>
                  </a:lnTo>
                  <a:cubicBezTo>
                    <a:pt x="628905" y="492357"/>
                    <a:pt x="622694" y="498125"/>
                    <a:pt x="605280" y="507775"/>
                  </a:cubicBezTo>
                  <a:cubicBezTo>
                    <a:pt x="572336" y="526077"/>
                    <a:pt x="570894" y="527963"/>
                    <a:pt x="567123" y="559020"/>
                  </a:cubicBezTo>
                  <a:cubicBezTo>
                    <a:pt x="564239" y="582202"/>
                    <a:pt x="556697" y="601391"/>
                    <a:pt x="547601" y="608712"/>
                  </a:cubicBezTo>
                  <a:cubicBezTo>
                    <a:pt x="545162" y="610708"/>
                    <a:pt x="538174" y="614479"/>
                    <a:pt x="532183" y="617142"/>
                  </a:cubicBezTo>
                  <a:cubicBezTo>
                    <a:pt x="514326" y="624795"/>
                    <a:pt x="510998" y="628234"/>
                    <a:pt x="505563" y="644871"/>
                  </a:cubicBezTo>
                  <a:cubicBezTo>
                    <a:pt x="499573" y="663062"/>
                    <a:pt x="494360" y="671714"/>
                    <a:pt x="476724" y="692678"/>
                  </a:cubicBezTo>
                  <a:cubicBezTo>
                    <a:pt x="470512" y="700109"/>
                    <a:pt x="463303" y="709205"/>
                    <a:pt x="460751" y="712754"/>
                  </a:cubicBezTo>
                  <a:cubicBezTo>
                    <a:pt x="458312" y="716303"/>
                    <a:pt x="453653" y="722293"/>
                    <a:pt x="450436" y="725953"/>
                  </a:cubicBezTo>
                  <a:cubicBezTo>
                    <a:pt x="445001" y="732498"/>
                    <a:pt x="443448" y="736602"/>
                    <a:pt x="446110" y="738155"/>
                  </a:cubicBezTo>
                  <a:cubicBezTo>
                    <a:pt x="449771" y="740484"/>
                    <a:pt x="456870" y="733940"/>
                    <a:pt x="468627" y="716858"/>
                  </a:cubicBezTo>
                  <a:cubicBezTo>
                    <a:pt x="471178" y="713087"/>
                    <a:pt x="478610" y="703659"/>
                    <a:pt x="485265" y="695672"/>
                  </a:cubicBezTo>
                  <a:cubicBezTo>
                    <a:pt x="502568" y="675041"/>
                    <a:pt x="506229" y="668719"/>
                    <a:pt x="513993" y="646535"/>
                  </a:cubicBezTo>
                  <a:cubicBezTo>
                    <a:pt x="518319" y="633890"/>
                    <a:pt x="521536" y="630563"/>
                    <a:pt x="535622" y="624795"/>
                  </a:cubicBezTo>
                  <a:cubicBezTo>
                    <a:pt x="554146" y="617142"/>
                    <a:pt x="560468" y="610597"/>
                    <a:pt x="568454" y="590410"/>
                  </a:cubicBezTo>
                  <a:cubicBezTo>
                    <a:pt x="572336" y="580649"/>
                    <a:pt x="573446" y="575547"/>
                    <a:pt x="576440" y="552698"/>
                  </a:cubicBezTo>
                  <a:cubicBezTo>
                    <a:pt x="579324" y="532177"/>
                    <a:pt x="579768" y="531512"/>
                    <a:pt x="609827" y="514652"/>
                  </a:cubicBezTo>
                  <a:cubicBezTo>
                    <a:pt x="627463" y="504891"/>
                    <a:pt x="635338" y="497681"/>
                    <a:pt x="641106" y="485924"/>
                  </a:cubicBezTo>
                  <a:cubicBezTo>
                    <a:pt x="647207" y="473612"/>
                    <a:pt x="648427" y="466624"/>
                    <a:pt x="646874" y="450097"/>
                  </a:cubicBezTo>
                  <a:cubicBezTo>
                    <a:pt x="645432" y="435012"/>
                    <a:pt x="646098" y="429133"/>
                    <a:pt x="650756" y="410166"/>
                  </a:cubicBezTo>
                  <a:cubicBezTo>
                    <a:pt x="654084" y="396634"/>
                    <a:pt x="656302" y="385653"/>
                    <a:pt x="660185" y="362360"/>
                  </a:cubicBezTo>
                  <a:cubicBezTo>
                    <a:pt x="661848" y="352599"/>
                    <a:pt x="664289" y="340953"/>
                    <a:pt x="665620" y="336405"/>
                  </a:cubicBezTo>
                  <a:cubicBezTo>
                    <a:pt x="670833" y="319102"/>
                    <a:pt x="682258" y="301133"/>
                    <a:pt x="692462" y="294588"/>
                  </a:cubicBezTo>
                  <a:cubicBezTo>
                    <a:pt x="698119" y="291039"/>
                    <a:pt x="698673" y="290817"/>
                    <a:pt x="703554" y="292148"/>
                  </a:cubicBezTo>
                  <a:cubicBezTo>
                    <a:pt x="715089" y="295254"/>
                    <a:pt x="723519" y="303018"/>
                    <a:pt x="749807" y="335296"/>
                  </a:cubicBezTo>
                  <a:cubicBezTo>
                    <a:pt x="775540" y="366797"/>
                    <a:pt x="777093" y="368793"/>
                    <a:pt x="793288" y="394305"/>
                  </a:cubicBezTo>
                  <a:cubicBezTo>
                    <a:pt x="812255" y="424031"/>
                    <a:pt x="820241" y="438118"/>
                    <a:pt x="832996" y="464517"/>
                  </a:cubicBezTo>
                  <a:cubicBezTo>
                    <a:pt x="874259" y="549703"/>
                    <a:pt x="882023" y="563568"/>
                    <a:pt x="898328" y="580205"/>
                  </a:cubicBezTo>
                  <a:cubicBezTo>
                    <a:pt x="908089" y="590077"/>
                    <a:pt x="952900" y="632005"/>
                    <a:pt x="960221" y="638216"/>
                  </a:cubicBezTo>
                  <a:cubicBezTo>
                    <a:pt x="962772" y="640324"/>
                    <a:pt x="968207" y="645315"/>
                    <a:pt x="972311" y="649086"/>
                  </a:cubicBezTo>
                  <a:lnTo>
                    <a:pt x="979632" y="656185"/>
                  </a:lnTo>
                  <a:lnTo>
                    <a:pt x="976305" y="661066"/>
                  </a:lnTo>
                  <a:cubicBezTo>
                    <a:pt x="972866" y="666168"/>
                    <a:pt x="960998" y="687686"/>
                    <a:pt x="955673" y="698002"/>
                  </a:cubicBezTo>
                  <a:cubicBezTo>
                    <a:pt x="954010" y="701329"/>
                    <a:pt x="948131" y="708872"/>
                    <a:pt x="942585" y="714640"/>
                  </a:cubicBezTo>
                  <a:cubicBezTo>
                    <a:pt x="937039" y="720407"/>
                    <a:pt x="932602" y="725953"/>
                    <a:pt x="932602" y="726952"/>
                  </a:cubicBezTo>
                  <a:cubicBezTo>
                    <a:pt x="932602" y="728061"/>
                    <a:pt x="929496" y="729503"/>
                    <a:pt x="924061" y="731167"/>
                  </a:cubicBezTo>
                  <a:cubicBezTo>
                    <a:pt x="919292" y="732498"/>
                    <a:pt x="910751" y="735049"/>
                    <a:pt x="904762" y="736713"/>
                  </a:cubicBezTo>
                  <a:cubicBezTo>
                    <a:pt x="890342" y="740928"/>
                    <a:pt x="880359" y="746473"/>
                    <a:pt x="870487" y="755680"/>
                  </a:cubicBezTo>
                  <a:cubicBezTo>
                    <a:pt x="858064" y="767215"/>
                    <a:pt x="855291" y="768214"/>
                    <a:pt x="837656" y="767215"/>
                  </a:cubicBezTo>
                  <a:cubicBezTo>
                    <a:pt x="828116" y="766772"/>
                    <a:pt x="820907" y="766883"/>
                    <a:pt x="816137" y="767770"/>
                  </a:cubicBezTo>
                  <a:cubicBezTo>
                    <a:pt x="799388" y="771208"/>
                    <a:pt x="771658" y="788401"/>
                    <a:pt x="753579" y="806703"/>
                  </a:cubicBezTo>
                  <a:lnTo>
                    <a:pt x="745482" y="815133"/>
                  </a:lnTo>
                  <a:lnTo>
                    <a:pt x="621806" y="815133"/>
                  </a:lnTo>
                  <a:cubicBezTo>
                    <a:pt x="553813" y="815133"/>
                    <a:pt x="497355" y="815465"/>
                    <a:pt x="496246" y="815798"/>
                  </a:cubicBezTo>
                  <a:cubicBezTo>
                    <a:pt x="494249" y="816574"/>
                    <a:pt x="493695" y="821566"/>
                    <a:pt x="495469" y="822675"/>
                  </a:cubicBezTo>
                  <a:cubicBezTo>
                    <a:pt x="497133" y="823784"/>
                    <a:pt x="927500" y="823340"/>
                    <a:pt x="933046" y="822453"/>
                  </a:cubicBezTo>
                  <a:cubicBezTo>
                    <a:pt x="937039" y="821788"/>
                    <a:pt x="937815" y="821122"/>
                    <a:pt x="937815" y="818682"/>
                  </a:cubicBezTo>
                  <a:lnTo>
                    <a:pt x="937815" y="815687"/>
                  </a:lnTo>
                  <a:lnTo>
                    <a:pt x="847749" y="815354"/>
                  </a:lnTo>
                  <a:cubicBezTo>
                    <a:pt x="798168" y="815243"/>
                    <a:pt x="757794" y="814689"/>
                    <a:pt x="758016" y="814134"/>
                  </a:cubicBezTo>
                  <a:cubicBezTo>
                    <a:pt x="758237" y="813580"/>
                    <a:pt x="762341" y="809476"/>
                    <a:pt x="767221" y="805150"/>
                  </a:cubicBezTo>
                  <a:cubicBezTo>
                    <a:pt x="783194" y="790730"/>
                    <a:pt x="802272" y="779527"/>
                    <a:pt x="816248" y="776200"/>
                  </a:cubicBezTo>
                  <a:cubicBezTo>
                    <a:pt x="819797" y="775423"/>
                    <a:pt x="829226" y="774869"/>
                    <a:pt x="839873" y="775091"/>
                  </a:cubicBezTo>
                  <a:cubicBezTo>
                    <a:pt x="857510" y="775423"/>
                    <a:pt x="857621" y="775423"/>
                    <a:pt x="862945" y="772096"/>
                  </a:cubicBezTo>
                  <a:cubicBezTo>
                    <a:pt x="865940" y="770321"/>
                    <a:pt x="872373" y="765219"/>
                    <a:pt x="877364" y="760782"/>
                  </a:cubicBezTo>
                  <a:cubicBezTo>
                    <a:pt x="888456" y="750910"/>
                    <a:pt x="895444" y="747583"/>
                    <a:pt x="915409" y="742258"/>
                  </a:cubicBezTo>
                  <a:cubicBezTo>
                    <a:pt x="933489" y="737489"/>
                    <a:pt x="947133" y="731056"/>
                    <a:pt x="977525" y="713309"/>
                  </a:cubicBezTo>
                  <a:cubicBezTo>
                    <a:pt x="997490" y="701662"/>
                    <a:pt x="1014017" y="693343"/>
                    <a:pt x="1017677" y="693343"/>
                  </a:cubicBezTo>
                  <a:cubicBezTo>
                    <a:pt x="1021338" y="693343"/>
                    <a:pt x="1030766" y="703104"/>
                    <a:pt x="1038974" y="714972"/>
                  </a:cubicBezTo>
                  <a:cubicBezTo>
                    <a:pt x="1050066" y="731388"/>
                    <a:pt x="1059383" y="742148"/>
                    <a:pt x="1067923" y="748470"/>
                  </a:cubicBezTo>
                  <a:cubicBezTo>
                    <a:pt x="1076686" y="755125"/>
                    <a:pt x="1099092" y="766106"/>
                    <a:pt x="1115730" y="771874"/>
                  </a:cubicBezTo>
                  <a:cubicBezTo>
                    <a:pt x="1138690" y="779860"/>
                    <a:pt x="1157990" y="791174"/>
                    <a:pt x="1171855" y="804373"/>
                  </a:cubicBezTo>
                  <a:cubicBezTo>
                    <a:pt x="1182947" y="815021"/>
                    <a:pt x="1190933" y="820900"/>
                    <a:pt x="1194261" y="820900"/>
                  </a:cubicBezTo>
                  <a:cubicBezTo>
                    <a:pt x="1200140" y="820900"/>
                    <a:pt x="1199474" y="815909"/>
                    <a:pt x="1192930" y="811583"/>
                  </a:cubicBezTo>
                  <a:cubicBezTo>
                    <a:pt x="1190711" y="809919"/>
                    <a:pt x="1184167" y="804484"/>
                    <a:pt x="1178732" y="799382"/>
                  </a:cubicBezTo>
                  <a:cubicBezTo>
                    <a:pt x="1162205" y="784075"/>
                    <a:pt x="1143681" y="773094"/>
                    <a:pt x="1120389" y="764775"/>
                  </a:cubicBezTo>
                  <a:cubicBezTo>
                    <a:pt x="1104527" y="759229"/>
                    <a:pt x="1080457" y="747804"/>
                    <a:pt x="1072915" y="742148"/>
                  </a:cubicBezTo>
                  <a:cubicBezTo>
                    <a:pt x="1065372" y="736713"/>
                    <a:pt x="1054059" y="723402"/>
                    <a:pt x="1044076" y="708539"/>
                  </a:cubicBezTo>
                  <a:cubicBezTo>
                    <a:pt x="1039861" y="702217"/>
                    <a:pt x="1034981" y="696005"/>
                    <a:pt x="1033428" y="694674"/>
                  </a:cubicBezTo>
                  <a:cubicBezTo>
                    <a:pt x="1031875" y="693454"/>
                    <a:pt x="1030544" y="692123"/>
                    <a:pt x="1030544" y="691568"/>
                  </a:cubicBezTo>
                  <a:cubicBezTo>
                    <a:pt x="1030544" y="689572"/>
                    <a:pt x="1047847" y="692567"/>
                    <a:pt x="1061491" y="696782"/>
                  </a:cubicBezTo>
                  <a:cubicBezTo>
                    <a:pt x="1077906" y="701995"/>
                    <a:pt x="1090440" y="704324"/>
                    <a:pt x="1116728" y="706986"/>
                  </a:cubicBezTo>
                  <a:cubicBezTo>
                    <a:pt x="1138690" y="709205"/>
                    <a:pt x="1147674" y="711201"/>
                    <a:pt x="1158656" y="716414"/>
                  </a:cubicBezTo>
                  <a:cubicBezTo>
                    <a:pt x="1169193" y="721517"/>
                    <a:pt x="1193374" y="736491"/>
                    <a:pt x="1196479" y="739818"/>
                  </a:cubicBezTo>
                  <a:cubicBezTo>
                    <a:pt x="1200916" y="744810"/>
                    <a:pt x="1232861" y="758896"/>
                    <a:pt x="1260812" y="768435"/>
                  </a:cubicBezTo>
                  <a:cubicBezTo>
                    <a:pt x="1283773" y="776200"/>
                    <a:pt x="1288099" y="777975"/>
                    <a:pt x="1296640" y="782966"/>
                  </a:cubicBezTo>
                  <a:cubicBezTo>
                    <a:pt x="1304182" y="787292"/>
                    <a:pt x="1308397" y="787624"/>
                    <a:pt x="1309062" y="783520"/>
                  </a:cubicBezTo>
                  <a:cubicBezTo>
                    <a:pt x="1309728" y="778307"/>
                    <a:pt x="1295087" y="770432"/>
                    <a:pt x="1267468" y="761337"/>
                  </a:cubicBezTo>
                  <a:cubicBezTo>
                    <a:pt x="1237741" y="751576"/>
                    <a:pt x="1210122" y="739707"/>
                    <a:pt x="1210122" y="736823"/>
                  </a:cubicBezTo>
                  <a:cubicBezTo>
                    <a:pt x="1210122" y="734827"/>
                    <a:pt x="1225873" y="715527"/>
                    <a:pt x="1234635" y="706875"/>
                  </a:cubicBezTo>
                  <a:cubicBezTo>
                    <a:pt x="1251384" y="690237"/>
                    <a:pt x="1264362" y="682917"/>
                    <a:pt x="1277118" y="682917"/>
                  </a:cubicBezTo>
                  <a:cubicBezTo>
                    <a:pt x="1289873" y="682917"/>
                    <a:pt x="1295752" y="686133"/>
                    <a:pt x="1316937" y="703659"/>
                  </a:cubicBezTo>
                  <a:cubicBezTo>
                    <a:pt x="1322816" y="708539"/>
                    <a:pt x="1331579" y="714418"/>
                    <a:pt x="1336348" y="716858"/>
                  </a:cubicBezTo>
                  <a:lnTo>
                    <a:pt x="1345222" y="721184"/>
                  </a:lnTo>
                  <a:lnTo>
                    <a:pt x="1366519" y="721738"/>
                  </a:lnTo>
                  <a:cubicBezTo>
                    <a:pt x="1390810" y="722404"/>
                    <a:pt x="1392473" y="722958"/>
                    <a:pt x="1410221" y="734605"/>
                  </a:cubicBezTo>
                  <a:cubicBezTo>
                    <a:pt x="1424973" y="744144"/>
                    <a:pt x="1428079" y="744810"/>
                    <a:pt x="1459912" y="744366"/>
                  </a:cubicBezTo>
                  <a:cubicBezTo>
                    <a:pt x="1490415" y="744033"/>
                    <a:pt x="1497181" y="745031"/>
                    <a:pt x="1514707" y="752907"/>
                  </a:cubicBezTo>
                  <a:cubicBezTo>
                    <a:pt x="1539774" y="763999"/>
                    <a:pt x="1545653" y="766439"/>
                    <a:pt x="1554305" y="769545"/>
                  </a:cubicBezTo>
                  <a:cubicBezTo>
                    <a:pt x="1559518" y="771430"/>
                    <a:pt x="1566950" y="775202"/>
                    <a:pt x="1570832" y="777975"/>
                  </a:cubicBezTo>
                  <a:cubicBezTo>
                    <a:pt x="1597563" y="796942"/>
                    <a:pt x="1600226" y="798495"/>
                    <a:pt x="1622742" y="806924"/>
                  </a:cubicBezTo>
                  <a:cubicBezTo>
                    <a:pt x="1631061" y="810030"/>
                    <a:pt x="1638492" y="813025"/>
                    <a:pt x="1639158" y="813801"/>
                  </a:cubicBezTo>
                  <a:cubicBezTo>
                    <a:pt x="1640156" y="814800"/>
                    <a:pt x="1615754" y="815133"/>
                    <a:pt x="1554194" y="815133"/>
                  </a:cubicBezTo>
                  <a:cubicBezTo>
                    <a:pt x="1499400" y="815133"/>
                    <a:pt x="1466678" y="815576"/>
                    <a:pt x="1464682" y="816353"/>
                  </a:cubicBezTo>
                  <a:cubicBezTo>
                    <a:pt x="1462353" y="817129"/>
                    <a:pt x="1461576" y="818238"/>
                    <a:pt x="1462020" y="820235"/>
                  </a:cubicBezTo>
                  <a:lnTo>
                    <a:pt x="1462353" y="822786"/>
                  </a:lnTo>
                  <a:lnTo>
                    <a:pt x="1718909" y="822786"/>
                  </a:lnTo>
                  <a:cubicBezTo>
                    <a:pt x="1945628" y="822786"/>
                    <a:pt x="1975576" y="822564"/>
                    <a:pt x="1976574" y="821011"/>
                  </a:cubicBezTo>
                  <a:cubicBezTo>
                    <a:pt x="1977240" y="820013"/>
                    <a:pt x="1977683" y="818460"/>
                    <a:pt x="1977351" y="817462"/>
                  </a:cubicBezTo>
                  <a:cubicBezTo>
                    <a:pt x="1977129" y="815909"/>
                    <a:pt x="1957940" y="815687"/>
                    <a:pt x="1815297" y="815465"/>
                  </a:cubicBezTo>
                  <a:cubicBezTo>
                    <a:pt x="1661564" y="815133"/>
                    <a:pt x="1653356" y="815021"/>
                    <a:pt x="1651803" y="813025"/>
                  </a:cubicBezTo>
                  <a:cubicBezTo>
                    <a:pt x="1647588" y="807923"/>
                    <a:pt x="1640489" y="804151"/>
                    <a:pt x="1623962" y="798051"/>
                  </a:cubicBezTo>
                  <a:cubicBezTo>
                    <a:pt x="1614312" y="794391"/>
                    <a:pt x="1603220" y="789510"/>
                    <a:pt x="1599338" y="787292"/>
                  </a:cubicBezTo>
                  <a:cubicBezTo>
                    <a:pt x="1589910" y="781635"/>
                    <a:pt x="1581036" y="774869"/>
                    <a:pt x="1581036" y="773205"/>
                  </a:cubicBezTo>
                  <a:cubicBezTo>
                    <a:pt x="1581036" y="772429"/>
                    <a:pt x="1583920" y="768768"/>
                    <a:pt x="1587247" y="764775"/>
                  </a:cubicBezTo>
                  <a:cubicBezTo>
                    <a:pt x="1605771" y="744033"/>
                    <a:pt x="1624960" y="716192"/>
                    <a:pt x="1638049" y="691568"/>
                  </a:cubicBezTo>
                  <a:cubicBezTo>
                    <a:pt x="1643595" y="681142"/>
                    <a:pt x="1653689" y="663062"/>
                    <a:pt x="1660344" y="651416"/>
                  </a:cubicBezTo>
                  <a:cubicBezTo>
                    <a:pt x="1679089" y="619138"/>
                    <a:pt x="1681640" y="614479"/>
                    <a:pt x="1681085" y="611596"/>
                  </a:cubicBezTo>
                  <a:cubicBezTo>
                    <a:pt x="1680863" y="609710"/>
                    <a:pt x="1679865" y="609045"/>
                    <a:pt x="1677869" y="609045"/>
                  </a:cubicBezTo>
                  <a:cubicBezTo>
                    <a:pt x="1675650" y="609045"/>
                    <a:pt x="1674097" y="610819"/>
                    <a:pt x="1669882" y="618473"/>
                  </a:cubicBezTo>
                  <a:cubicBezTo>
                    <a:pt x="1666887" y="623686"/>
                    <a:pt x="1659456" y="636663"/>
                    <a:pt x="1653245" y="647422"/>
                  </a:cubicBezTo>
                  <a:cubicBezTo>
                    <a:pt x="1647144" y="658182"/>
                    <a:pt x="1637272" y="675596"/>
                    <a:pt x="1631394" y="686355"/>
                  </a:cubicBezTo>
                  <a:cubicBezTo>
                    <a:pt x="1625626" y="697114"/>
                    <a:pt x="1618860" y="708761"/>
                    <a:pt x="1616530" y="712310"/>
                  </a:cubicBezTo>
                  <a:cubicBezTo>
                    <a:pt x="1602333" y="733496"/>
                    <a:pt x="1586915" y="753683"/>
                    <a:pt x="1581147" y="758786"/>
                  </a:cubicBezTo>
                  <a:cubicBezTo>
                    <a:pt x="1579705" y="760116"/>
                    <a:pt x="1577487" y="762889"/>
                    <a:pt x="1576156" y="764997"/>
                  </a:cubicBezTo>
                  <a:lnTo>
                    <a:pt x="1573827" y="768879"/>
                  </a:lnTo>
                  <a:lnTo>
                    <a:pt x="1568281" y="765995"/>
                  </a:lnTo>
                  <a:cubicBezTo>
                    <a:pt x="1565175" y="764442"/>
                    <a:pt x="1557965" y="761559"/>
                    <a:pt x="1552086" y="759340"/>
                  </a:cubicBezTo>
                  <a:cubicBezTo>
                    <a:pt x="1546318" y="757233"/>
                    <a:pt x="1535448" y="752574"/>
                    <a:pt x="1528128" y="749135"/>
                  </a:cubicBezTo>
                  <a:cubicBezTo>
                    <a:pt x="1520696" y="745586"/>
                    <a:pt x="1510269" y="741371"/>
                    <a:pt x="1505057" y="739596"/>
                  </a:cubicBezTo>
                  <a:cubicBezTo>
                    <a:pt x="1495518" y="736380"/>
                    <a:pt x="1495074" y="736269"/>
                    <a:pt x="1464127" y="736269"/>
                  </a:cubicBezTo>
                  <a:cubicBezTo>
                    <a:pt x="1440390" y="736191"/>
                    <a:pt x="1422899" y="732498"/>
                    <a:pt x="1411663" y="725177"/>
                  </a:cubicBezTo>
                  <a:cubicBezTo>
                    <a:pt x="1396577" y="715416"/>
                    <a:pt x="1392252" y="714196"/>
                    <a:pt x="1368404" y="713419"/>
                  </a:cubicBezTo>
                  <a:cubicBezTo>
                    <a:pt x="1348106" y="712754"/>
                    <a:pt x="1347551" y="712643"/>
                    <a:pt x="1340120" y="708983"/>
                  </a:cubicBezTo>
                  <a:cubicBezTo>
                    <a:pt x="1335905" y="706875"/>
                    <a:pt x="1325811" y="699776"/>
                    <a:pt x="1317714" y="693121"/>
                  </a:cubicBezTo>
                  <a:cubicBezTo>
                    <a:pt x="1299745" y="678591"/>
                    <a:pt x="1293311" y="675263"/>
                    <a:pt x="1281000" y="674598"/>
                  </a:cubicBezTo>
                  <a:cubicBezTo>
                    <a:pt x="1270130" y="674043"/>
                    <a:pt x="1262365" y="676040"/>
                    <a:pt x="1251717" y="682251"/>
                  </a:cubicBezTo>
                  <a:cubicBezTo>
                    <a:pt x="1242067" y="688019"/>
                    <a:pt x="1223210" y="705766"/>
                    <a:pt x="1212452" y="719520"/>
                  </a:cubicBezTo>
                  <a:cubicBezTo>
                    <a:pt x="1207793" y="725510"/>
                    <a:pt x="1203578" y="730834"/>
                    <a:pt x="1203024" y="731499"/>
                  </a:cubicBezTo>
                  <a:cubicBezTo>
                    <a:pt x="1202580" y="732165"/>
                    <a:pt x="1201249" y="731832"/>
                    <a:pt x="1200029" y="730834"/>
                  </a:cubicBezTo>
                  <a:cubicBezTo>
                    <a:pt x="1196590" y="727950"/>
                    <a:pt x="1171411" y="712754"/>
                    <a:pt x="1163203" y="708650"/>
                  </a:cubicBezTo>
                  <a:cubicBezTo>
                    <a:pt x="1152777" y="703437"/>
                    <a:pt x="1141796" y="700997"/>
                    <a:pt x="1119945" y="698778"/>
                  </a:cubicBezTo>
                  <a:cubicBezTo>
                    <a:pt x="1093102" y="695894"/>
                    <a:pt x="1080901" y="693787"/>
                    <a:pt x="1068034" y="689683"/>
                  </a:cubicBezTo>
                  <a:cubicBezTo>
                    <a:pt x="1038641" y="680366"/>
                    <a:pt x="1023112" y="680477"/>
                    <a:pt x="1001927" y="690237"/>
                  </a:cubicBezTo>
                  <a:cubicBezTo>
                    <a:pt x="994939" y="693454"/>
                    <a:pt x="965656" y="709981"/>
                    <a:pt x="953233" y="717745"/>
                  </a:cubicBezTo>
                  <a:cubicBezTo>
                    <a:pt x="949462" y="719964"/>
                    <a:pt x="949795" y="719076"/>
                    <a:pt x="955230" y="713087"/>
                  </a:cubicBezTo>
                  <a:cubicBezTo>
                    <a:pt x="957781" y="710425"/>
                    <a:pt x="963105" y="701884"/>
                    <a:pt x="966987" y="694452"/>
                  </a:cubicBezTo>
                  <a:cubicBezTo>
                    <a:pt x="978745" y="671714"/>
                    <a:pt x="985955" y="660844"/>
                    <a:pt x="997379" y="648199"/>
                  </a:cubicBezTo>
                  <a:cubicBezTo>
                    <a:pt x="1010467" y="633558"/>
                    <a:pt x="1024443" y="615367"/>
                    <a:pt x="1025331" y="611596"/>
                  </a:cubicBezTo>
                  <a:cubicBezTo>
                    <a:pt x="1026440" y="608046"/>
                    <a:pt x="1027660" y="602389"/>
                    <a:pt x="1030100" y="592296"/>
                  </a:cubicBezTo>
                  <a:cubicBezTo>
                    <a:pt x="1031653" y="585530"/>
                    <a:pt x="1034981" y="579207"/>
                    <a:pt x="1047626" y="558022"/>
                  </a:cubicBezTo>
                  <a:cubicBezTo>
                    <a:pt x="1056166" y="543713"/>
                    <a:pt x="1063709" y="530957"/>
                    <a:pt x="1064485" y="529737"/>
                  </a:cubicBezTo>
                  <a:cubicBezTo>
                    <a:pt x="1065150" y="528406"/>
                    <a:pt x="1068145" y="521862"/>
                    <a:pt x="1071029" y="515096"/>
                  </a:cubicBezTo>
                  <a:cubicBezTo>
                    <a:pt x="1073913" y="508330"/>
                    <a:pt x="1077352" y="501453"/>
                    <a:pt x="1079015" y="499456"/>
                  </a:cubicBezTo>
                  <a:cubicBezTo>
                    <a:pt x="1083009" y="494576"/>
                    <a:pt x="1089886" y="490915"/>
                    <a:pt x="1102974" y="486701"/>
                  </a:cubicBezTo>
                  <a:cubicBezTo>
                    <a:pt x="1124825" y="479491"/>
                    <a:pt x="1129928" y="474167"/>
                    <a:pt x="1137248" y="450652"/>
                  </a:cubicBezTo>
                  <a:cubicBezTo>
                    <a:pt x="1143570" y="430354"/>
                    <a:pt x="1146565" y="423476"/>
                    <a:pt x="1154773" y="409944"/>
                  </a:cubicBezTo>
                  <a:cubicBezTo>
                    <a:pt x="1164756" y="393417"/>
                    <a:pt x="1166087" y="390312"/>
                    <a:pt x="1170857" y="374450"/>
                  </a:cubicBezTo>
                  <a:cubicBezTo>
                    <a:pt x="1175737" y="357923"/>
                    <a:pt x="1176957" y="355039"/>
                    <a:pt x="1181616" y="350381"/>
                  </a:cubicBezTo>
                  <a:cubicBezTo>
                    <a:pt x="1188382" y="343615"/>
                    <a:pt x="1196590" y="340842"/>
                    <a:pt x="1214005" y="339178"/>
                  </a:cubicBezTo>
                  <a:cubicBezTo>
                    <a:pt x="1229977" y="337625"/>
                    <a:pt x="1236410" y="335407"/>
                    <a:pt x="1241623" y="329639"/>
                  </a:cubicBezTo>
                  <a:cubicBezTo>
                    <a:pt x="1247391" y="323095"/>
                    <a:pt x="1249166" y="315774"/>
                    <a:pt x="1251162" y="289486"/>
                  </a:cubicBezTo>
                  <a:cubicBezTo>
                    <a:pt x="1253603" y="256654"/>
                    <a:pt x="1253824" y="255767"/>
                    <a:pt x="1276341" y="205853"/>
                  </a:cubicBezTo>
                  <a:cubicBezTo>
                    <a:pt x="1294199" y="166366"/>
                    <a:pt x="1300521" y="154497"/>
                    <a:pt x="1332910" y="101700"/>
                  </a:cubicBezTo>
                  <a:cubicBezTo>
                    <a:pt x="1337569" y="94157"/>
                    <a:pt x="1346109" y="78740"/>
                    <a:pt x="1352210" y="67426"/>
                  </a:cubicBezTo>
                  <a:cubicBezTo>
                    <a:pt x="1358089" y="56112"/>
                    <a:pt x="1366519" y="41471"/>
                    <a:pt x="1370734" y="35037"/>
                  </a:cubicBezTo>
                  <a:cubicBezTo>
                    <a:pt x="1377943" y="24056"/>
                    <a:pt x="1390810" y="9526"/>
                    <a:pt x="1393250" y="9526"/>
                  </a:cubicBezTo>
                  <a:cubicBezTo>
                    <a:pt x="1393915" y="9526"/>
                    <a:pt x="1395135" y="12188"/>
                    <a:pt x="1395801" y="15515"/>
                  </a:cubicBezTo>
                  <a:cubicBezTo>
                    <a:pt x="1397908" y="24500"/>
                    <a:pt x="1396577" y="38254"/>
                    <a:pt x="1391697" y="57887"/>
                  </a:cubicBezTo>
                  <a:cubicBezTo>
                    <a:pt x="1384487" y="86726"/>
                    <a:pt x="1384154" y="107578"/>
                    <a:pt x="1390033" y="140521"/>
                  </a:cubicBezTo>
                  <a:cubicBezTo>
                    <a:pt x="1394248" y="163925"/>
                    <a:pt x="1391919" y="172799"/>
                    <a:pt x="1376391" y="190657"/>
                  </a:cubicBezTo>
                  <a:cubicBezTo>
                    <a:pt x="1364966" y="203967"/>
                    <a:pt x="1359531" y="214726"/>
                    <a:pt x="1357978" y="227482"/>
                  </a:cubicBezTo>
                  <a:cubicBezTo>
                    <a:pt x="1354428" y="256876"/>
                    <a:pt x="1352543" y="260758"/>
                    <a:pt x="1335017" y="275067"/>
                  </a:cubicBezTo>
                  <a:cubicBezTo>
                    <a:pt x="1321152" y="286269"/>
                    <a:pt x="1317381" y="294145"/>
                    <a:pt x="1313832" y="318436"/>
                  </a:cubicBezTo>
                  <a:cubicBezTo>
                    <a:pt x="1311724" y="332412"/>
                    <a:pt x="1309506" y="337514"/>
                    <a:pt x="1301298" y="346499"/>
                  </a:cubicBezTo>
                  <a:cubicBezTo>
                    <a:pt x="1289873" y="359143"/>
                    <a:pt x="1289652" y="361362"/>
                    <a:pt x="1293756" y="399629"/>
                  </a:cubicBezTo>
                  <a:cubicBezTo>
                    <a:pt x="1297748" y="436232"/>
                    <a:pt x="1298192" y="467401"/>
                    <a:pt x="1295087" y="479380"/>
                  </a:cubicBezTo>
                  <a:cubicBezTo>
                    <a:pt x="1289873" y="498791"/>
                    <a:pt x="1279891" y="514208"/>
                    <a:pt x="1261589" y="530957"/>
                  </a:cubicBezTo>
                  <a:cubicBezTo>
                    <a:pt x="1244396" y="546708"/>
                    <a:pt x="1228646" y="562347"/>
                    <a:pt x="1206573" y="586195"/>
                  </a:cubicBezTo>
                  <a:cubicBezTo>
                    <a:pt x="1191488" y="602389"/>
                    <a:pt x="1188049" y="606826"/>
                    <a:pt x="1188271" y="609266"/>
                  </a:cubicBezTo>
                  <a:cubicBezTo>
                    <a:pt x="1188715" y="612927"/>
                    <a:pt x="1192153" y="613703"/>
                    <a:pt x="1195370" y="610819"/>
                  </a:cubicBezTo>
                  <a:cubicBezTo>
                    <a:pt x="1196812" y="609599"/>
                    <a:pt x="1207904" y="597842"/>
                    <a:pt x="1220216" y="584531"/>
                  </a:cubicBezTo>
                  <a:cubicBezTo>
                    <a:pt x="1232639" y="571221"/>
                    <a:pt x="1250053" y="553585"/>
                    <a:pt x="1259038" y="545377"/>
                  </a:cubicBezTo>
                  <a:cubicBezTo>
                    <a:pt x="1278892" y="527186"/>
                    <a:pt x="1286546" y="518645"/>
                    <a:pt x="1293201" y="507110"/>
                  </a:cubicBezTo>
                  <a:cubicBezTo>
                    <a:pt x="1307953" y="481265"/>
                    <a:pt x="1309173" y="462409"/>
                    <a:pt x="1300744" y="386208"/>
                  </a:cubicBezTo>
                  <a:cubicBezTo>
                    <a:pt x="1298414" y="364800"/>
                    <a:pt x="1298968" y="362138"/>
                    <a:pt x="1308175" y="351823"/>
                  </a:cubicBezTo>
                  <a:cubicBezTo>
                    <a:pt x="1316826" y="342173"/>
                    <a:pt x="1319821" y="335185"/>
                    <a:pt x="1322151" y="320100"/>
                  </a:cubicBezTo>
                  <a:cubicBezTo>
                    <a:pt x="1325700" y="296252"/>
                    <a:pt x="1327475" y="292925"/>
                    <a:pt x="1346553" y="276065"/>
                  </a:cubicBezTo>
                  <a:cubicBezTo>
                    <a:pt x="1358532" y="265638"/>
                    <a:pt x="1362526" y="257874"/>
                    <a:pt x="1364189" y="242013"/>
                  </a:cubicBezTo>
                  <a:cubicBezTo>
                    <a:pt x="1366851" y="217610"/>
                    <a:pt x="1369735" y="210844"/>
                    <a:pt x="1384265" y="194317"/>
                  </a:cubicBezTo>
                  <a:cubicBezTo>
                    <a:pt x="1398796" y="177901"/>
                    <a:pt x="1402567" y="165146"/>
                    <a:pt x="1399018" y="144515"/>
                  </a:cubicBezTo>
                  <a:cubicBezTo>
                    <a:pt x="1393472" y="113124"/>
                    <a:pt x="1393250" y="110130"/>
                    <a:pt x="1394581" y="92161"/>
                  </a:cubicBezTo>
                  <a:cubicBezTo>
                    <a:pt x="1395579" y="79627"/>
                    <a:pt x="1397021" y="70421"/>
                    <a:pt x="1400127" y="57887"/>
                  </a:cubicBezTo>
                  <a:cubicBezTo>
                    <a:pt x="1403565" y="44244"/>
                    <a:pt x="1404453" y="38254"/>
                    <a:pt x="1404564" y="28382"/>
                  </a:cubicBezTo>
                  <a:cubicBezTo>
                    <a:pt x="1404675" y="21505"/>
                    <a:pt x="1404342" y="14295"/>
                    <a:pt x="1403898" y="12410"/>
                  </a:cubicBezTo>
                  <a:lnTo>
                    <a:pt x="1402789" y="8860"/>
                  </a:lnTo>
                  <a:lnTo>
                    <a:pt x="1406338" y="12299"/>
                  </a:lnTo>
                  <a:cubicBezTo>
                    <a:pt x="1412106" y="17734"/>
                    <a:pt x="1416765" y="27717"/>
                    <a:pt x="1425860" y="54559"/>
                  </a:cubicBezTo>
                  <a:cubicBezTo>
                    <a:pt x="1437618" y="89499"/>
                    <a:pt x="1444717" y="101811"/>
                    <a:pt x="1467233" y="127211"/>
                  </a:cubicBezTo>
                  <a:cubicBezTo>
                    <a:pt x="1472779" y="133534"/>
                    <a:pt x="1480543" y="143184"/>
                    <a:pt x="1484426" y="148508"/>
                  </a:cubicBezTo>
                  <a:cubicBezTo>
                    <a:pt x="1496849" y="165478"/>
                    <a:pt x="1505168" y="172910"/>
                    <a:pt x="1536003" y="194539"/>
                  </a:cubicBezTo>
                  <a:cubicBezTo>
                    <a:pt x="1560516" y="211621"/>
                    <a:pt x="1583698" y="233250"/>
                    <a:pt x="1593349" y="248002"/>
                  </a:cubicBezTo>
                  <a:cubicBezTo>
                    <a:pt x="1596676" y="252883"/>
                    <a:pt x="1604218" y="266859"/>
                    <a:pt x="1610319" y="279281"/>
                  </a:cubicBezTo>
                  <a:cubicBezTo>
                    <a:pt x="1616863" y="292481"/>
                    <a:pt x="1623407" y="304127"/>
                    <a:pt x="1626291" y="307344"/>
                  </a:cubicBezTo>
                  <a:cubicBezTo>
                    <a:pt x="1628953" y="310450"/>
                    <a:pt x="1637383" y="318214"/>
                    <a:pt x="1644926" y="324536"/>
                  </a:cubicBezTo>
                  <a:cubicBezTo>
                    <a:pt x="1652468" y="330859"/>
                    <a:pt x="1662673" y="340398"/>
                    <a:pt x="1667664" y="345389"/>
                  </a:cubicBezTo>
                  <a:cubicBezTo>
                    <a:pt x="1677425" y="355594"/>
                    <a:pt x="1688628" y="368461"/>
                    <a:pt x="1688628" y="369570"/>
                  </a:cubicBezTo>
                  <a:cubicBezTo>
                    <a:pt x="1688628" y="370013"/>
                    <a:pt x="1683304" y="376447"/>
                    <a:pt x="1676870" y="383768"/>
                  </a:cubicBezTo>
                  <a:cubicBezTo>
                    <a:pt x="1663560" y="398631"/>
                    <a:pt x="1660233" y="403511"/>
                    <a:pt x="1650250" y="421702"/>
                  </a:cubicBezTo>
                  <a:cubicBezTo>
                    <a:pt x="1646479" y="428801"/>
                    <a:pt x="1640933" y="437563"/>
                    <a:pt x="1637938" y="441224"/>
                  </a:cubicBezTo>
                  <a:cubicBezTo>
                    <a:pt x="1633057" y="447213"/>
                    <a:pt x="1630728" y="448877"/>
                    <a:pt x="1618305" y="455089"/>
                  </a:cubicBezTo>
                  <a:cubicBezTo>
                    <a:pt x="1600558" y="463962"/>
                    <a:pt x="1592017" y="471948"/>
                    <a:pt x="1585251" y="486146"/>
                  </a:cubicBezTo>
                  <a:cubicBezTo>
                    <a:pt x="1572052" y="513765"/>
                    <a:pt x="1568946" y="519533"/>
                    <a:pt x="1563844" y="525190"/>
                  </a:cubicBezTo>
                  <a:cubicBezTo>
                    <a:pt x="1557521" y="532510"/>
                    <a:pt x="1552086" y="535838"/>
                    <a:pt x="1538887" y="540607"/>
                  </a:cubicBezTo>
                  <a:cubicBezTo>
                    <a:pt x="1518699" y="548039"/>
                    <a:pt x="1509937" y="553918"/>
                    <a:pt x="1501285" y="566008"/>
                  </a:cubicBezTo>
                  <a:cubicBezTo>
                    <a:pt x="1487753" y="585086"/>
                    <a:pt x="1476772" y="613703"/>
                    <a:pt x="1481764" y="616920"/>
                  </a:cubicBezTo>
                  <a:cubicBezTo>
                    <a:pt x="1485091" y="618916"/>
                    <a:pt x="1487199" y="615921"/>
                    <a:pt x="1490970" y="604164"/>
                  </a:cubicBezTo>
                  <a:cubicBezTo>
                    <a:pt x="1496960" y="585197"/>
                    <a:pt x="1510492" y="564344"/>
                    <a:pt x="1520918" y="557800"/>
                  </a:cubicBezTo>
                  <a:cubicBezTo>
                    <a:pt x="1523469" y="556136"/>
                    <a:pt x="1532232" y="552143"/>
                    <a:pt x="1540440" y="548926"/>
                  </a:cubicBezTo>
                  <a:cubicBezTo>
                    <a:pt x="1548426" y="545710"/>
                    <a:pt x="1556967" y="541827"/>
                    <a:pt x="1559407" y="540274"/>
                  </a:cubicBezTo>
                  <a:cubicBezTo>
                    <a:pt x="1569168" y="534174"/>
                    <a:pt x="1577931" y="521529"/>
                    <a:pt x="1588024" y="499234"/>
                  </a:cubicBezTo>
                  <a:cubicBezTo>
                    <a:pt x="1598339" y="476607"/>
                    <a:pt x="1602665" y="471948"/>
                    <a:pt x="1623518" y="461965"/>
                  </a:cubicBezTo>
                  <a:cubicBezTo>
                    <a:pt x="1641265" y="453425"/>
                    <a:pt x="1644371" y="449653"/>
                    <a:pt x="1664337" y="413827"/>
                  </a:cubicBezTo>
                  <a:cubicBezTo>
                    <a:pt x="1667554" y="407948"/>
                    <a:pt x="1673875" y="399518"/>
                    <a:pt x="1680752" y="391975"/>
                  </a:cubicBezTo>
                  <a:cubicBezTo>
                    <a:pt x="1686853" y="385209"/>
                    <a:pt x="1694950" y="374894"/>
                    <a:pt x="1698611" y="369015"/>
                  </a:cubicBezTo>
                  <a:cubicBezTo>
                    <a:pt x="1715138" y="342062"/>
                    <a:pt x="1724344" y="333521"/>
                    <a:pt x="1763942" y="307566"/>
                  </a:cubicBezTo>
                  <a:cubicBezTo>
                    <a:pt x="1784684" y="294034"/>
                    <a:pt x="1793114" y="285382"/>
                    <a:pt x="1809419" y="260869"/>
                  </a:cubicBezTo>
                  <a:cubicBezTo>
                    <a:pt x="1816628" y="250221"/>
                    <a:pt x="1823062" y="241236"/>
                    <a:pt x="1824061" y="241014"/>
                  </a:cubicBezTo>
                  <a:cubicBezTo>
                    <a:pt x="1826722" y="240016"/>
                    <a:pt x="1824504" y="256321"/>
                    <a:pt x="1820068" y="270075"/>
                  </a:cubicBezTo>
                  <a:cubicBezTo>
                    <a:pt x="1810528" y="298692"/>
                    <a:pt x="1809419" y="312446"/>
                    <a:pt x="1814854" y="337181"/>
                  </a:cubicBezTo>
                  <a:cubicBezTo>
                    <a:pt x="1824615" y="382104"/>
                    <a:pt x="1834819" y="397965"/>
                    <a:pt x="1875527" y="431795"/>
                  </a:cubicBezTo>
                  <a:cubicBezTo>
                    <a:pt x="1892165" y="445660"/>
                    <a:pt x="1900151" y="454534"/>
                    <a:pt x="1912574" y="472836"/>
                  </a:cubicBezTo>
                  <a:cubicBezTo>
                    <a:pt x="1924109" y="489806"/>
                    <a:pt x="1928435" y="498902"/>
                    <a:pt x="1935756" y="523304"/>
                  </a:cubicBezTo>
                  <a:cubicBezTo>
                    <a:pt x="1950176" y="570666"/>
                    <a:pt x="1954169" y="579873"/>
                    <a:pt x="1963596" y="588746"/>
                  </a:cubicBezTo>
                  <a:cubicBezTo>
                    <a:pt x="1969587" y="594292"/>
                    <a:pt x="1982009" y="602278"/>
                    <a:pt x="1996762" y="610043"/>
                  </a:cubicBezTo>
                  <a:cubicBezTo>
                    <a:pt x="2016727" y="620469"/>
                    <a:pt x="2024602" y="628677"/>
                    <a:pt x="2044900" y="660733"/>
                  </a:cubicBezTo>
                  <a:cubicBezTo>
                    <a:pt x="2057545" y="680587"/>
                    <a:pt x="2064311" y="689461"/>
                    <a:pt x="2080838" y="708095"/>
                  </a:cubicBezTo>
                  <a:cubicBezTo>
                    <a:pt x="2097809" y="727395"/>
                    <a:pt x="2114447" y="741371"/>
                    <a:pt x="2118551" y="739707"/>
                  </a:cubicBezTo>
                  <a:cubicBezTo>
                    <a:pt x="2120659" y="738931"/>
                    <a:pt x="2121879" y="736269"/>
                    <a:pt x="2120991" y="734161"/>
                  </a:cubicBezTo>
                  <a:cubicBezTo>
                    <a:pt x="2120659" y="733496"/>
                    <a:pt x="2117220" y="730390"/>
                    <a:pt x="2113227" y="727395"/>
                  </a:cubicBezTo>
                  <a:cubicBezTo>
                    <a:pt x="2096145" y="714640"/>
                    <a:pt x="2072963" y="687464"/>
                    <a:pt x="2051223" y="654300"/>
                  </a:cubicBezTo>
                  <a:cubicBezTo>
                    <a:pt x="2030038" y="622355"/>
                    <a:pt x="2020942" y="612927"/>
                    <a:pt x="2000644" y="602389"/>
                  </a:cubicBezTo>
                  <a:cubicBezTo>
                    <a:pt x="1983673" y="593405"/>
                    <a:pt x="1970918" y="584864"/>
                    <a:pt x="1966480" y="579762"/>
                  </a:cubicBezTo>
                  <a:cubicBezTo>
                    <a:pt x="1960269" y="572330"/>
                    <a:pt x="1955278" y="559353"/>
                    <a:pt x="1943299" y="519089"/>
                  </a:cubicBezTo>
                  <a:cubicBezTo>
                    <a:pt x="1937087" y="497681"/>
                    <a:pt x="1929434" y="482264"/>
                    <a:pt x="1917343" y="465404"/>
                  </a:cubicBezTo>
                  <a:cubicBezTo>
                    <a:pt x="1903367" y="445882"/>
                    <a:pt x="1896379" y="438340"/>
                    <a:pt x="1879520" y="424697"/>
                  </a:cubicBezTo>
                  <a:cubicBezTo>
                    <a:pt x="1851679" y="401958"/>
                    <a:pt x="1837814" y="384766"/>
                    <a:pt x="1830050" y="363358"/>
                  </a:cubicBezTo>
                  <a:cubicBezTo>
                    <a:pt x="1825391" y="350603"/>
                    <a:pt x="1820733" y="328973"/>
                    <a:pt x="1819735" y="316439"/>
                  </a:cubicBezTo>
                  <a:cubicBezTo>
                    <a:pt x="1818736" y="303906"/>
                    <a:pt x="1820178" y="295476"/>
                    <a:pt x="1826500" y="276398"/>
                  </a:cubicBezTo>
                  <a:cubicBezTo>
                    <a:pt x="1830604" y="263753"/>
                    <a:pt x="1833266" y="250110"/>
                    <a:pt x="1833488" y="238796"/>
                  </a:cubicBezTo>
                  <a:cubicBezTo>
                    <a:pt x="1833599" y="234026"/>
                    <a:pt x="1842362" y="242013"/>
                    <a:pt x="1849794" y="253659"/>
                  </a:cubicBezTo>
                  <a:cubicBezTo>
                    <a:pt x="1853010" y="258650"/>
                    <a:pt x="1860553" y="271517"/>
                    <a:pt x="1866542" y="282276"/>
                  </a:cubicBezTo>
                  <a:cubicBezTo>
                    <a:pt x="1890168" y="324093"/>
                    <a:pt x="1915569" y="356592"/>
                    <a:pt x="1934425" y="369348"/>
                  </a:cubicBezTo>
                  <a:cubicBezTo>
                    <a:pt x="1938307" y="371899"/>
                    <a:pt x="1948734" y="378000"/>
                    <a:pt x="1957496" y="382658"/>
                  </a:cubicBezTo>
                  <a:cubicBezTo>
                    <a:pt x="1990994" y="400738"/>
                    <a:pt x="2010848" y="414381"/>
                    <a:pt x="2025712" y="429688"/>
                  </a:cubicBezTo>
                  <a:cubicBezTo>
                    <a:pt x="2032811" y="436898"/>
                    <a:pt x="2035362" y="440558"/>
                    <a:pt x="2040242" y="451095"/>
                  </a:cubicBezTo>
                  <a:cubicBezTo>
                    <a:pt x="2043569" y="457972"/>
                    <a:pt x="2047119" y="465404"/>
                    <a:pt x="2048118" y="467622"/>
                  </a:cubicBezTo>
                  <a:cubicBezTo>
                    <a:pt x="2053108" y="477383"/>
                    <a:pt x="2073074" y="492136"/>
                    <a:pt x="2100028" y="506000"/>
                  </a:cubicBezTo>
                  <a:cubicBezTo>
                    <a:pt x="2107348" y="509772"/>
                    <a:pt x="2116444" y="515207"/>
                    <a:pt x="2120325" y="518091"/>
                  </a:cubicBezTo>
                  <a:cubicBezTo>
                    <a:pt x="2130086" y="525300"/>
                    <a:pt x="2144173" y="538833"/>
                    <a:pt x="2150274" y="547041"/>
                  </a:cubicBezTo>
                  <a:cubicBezTo>
                    <a:pt x="2155931" y="554472"/>
                    <a:pt x="2166579" y="574659"/>
                    <a:pt x="2174565" y="593405"/>
                  </a:cubicBezTo>
                  <a:cubicBezTo>
                    <a:pt x="2184881" y="616920"/>
                    <a:pt x="2200410" y="635554"/>
                    <a:pt x="2223924" y="652303"/>
                  </a:cubicBezTo>
                  <a:cubicBezTo>
                    <a:pt x="2244001" y="666612"/>
                    <a:pt x="2255315" y="679922"/>
                    <a:pt x="2262524" y="697669"/>
                  </a:cubicBezTo>
                  <a:cubicBezTo>
                    <a:pt x="2269180" y="713863"/>
                    <a:pt x="2277277" y="729503"/>
                    <a:pt x="2283266" y="737378"/>
                  </a:cubicBezTo>
                  <a:cubicBezTo>
                    <a:pt x="2286704" y="742037"/>
                    <a:pt x="2297242" y="752352"/>
                    <a:pt x="2307114" y="761004"/>
                  </a:cubicBezTo>
                  <a:cubicBezTo>
                    <a:pt x="2327634" y="778973"/>
                    <a:pt x="2337062" y="789510"/>
                    <a:pt x="2344937" y="803375"/>
                  </a:cubicBezTo>
                  <a:cubicBezTo>
                    <a:pt x="2348043" y="808921"/>
                    <a:pt x="2350483" y="813801"/>
                    <a:pt x="2350483" y="814134"/>
                  </a:cubicBezTo>
                  <a:cubicBezTo>
                    <a:pt x="2350483" y="814578"/>
                    <a:pt x="2333291" y="814911"/>
                    <a:pt x="2312216" y="814911"/>
                  </a:cubicBezTo>
                  <a:lnTo>
                    <a:pt x="2273838" y="814911"/>
                  </a:lnTo>
                  <a:lnTo>
                    <a:pt x="2269845" y="809808"/>
                  </a:lnTo>
                  <a:cubicBezTo>
                    <a:pt x="2267627" y="807146"/>
                    <a:pt x="2262746" y="800047"/>
                    <a:pt x="2258975" y="794169"/>
                  </a:cubicBezTo>
                  <a:cubicBezTo>
                    <a:pt x="2253762" y="785739"/>
                    <a:pt x="2247328" y="778529"/>
                    <a:pt x="2229137" y="760560"/>
                  </a:cubicBezTo>
                  <a:cubicBezTo>
                    <a:pt x="2199744" y="731388"/>
                    <a:pt x="2189540" y="717191"/>
                    <a:pt x="2169130" y="676594"/>
                  </a:cubicBezTo>
                  <a:cubicBezTo>
                    <a:pt x="2150828" y="639880"/>
                    <a:pt x="2141289" y="626903"/>
                    <a:pt x="2113227" y="600836"/>
                  </a:cubicBezTo>
                  <a:cubicBezTo>
                    <a:pt x="2100693" y="589190"/>
                    <a:pt x="2068637" y="562569"/>
                    <a:pt x="2063868" y="560018"/>
                  </a:cubicBezTo>
                  <a:cubicBezTo>
                    <a:pt x="2061871" y="558909"/>
                    <a:pt x="2060873" y="559020"/>
                    <a:pt x="2059542" y="560573"/>
                  </a:cubicBezTo>
                  <a:cubicBezTo>
                    <a:pt x="2058433" y="561571"/>
                    <a:pt x="2057656" y="562791"/>
                    <a:pt x="2057656" y="563235"/>
                  </a:cubicBezTo>
                  <a:cubicBezTo>
                    <a:pt x="2057656" y="564566"/>
                    <a:pt x="2063091" y="569335"/>
                    <a:pt x="2077178" y="580427"/>
                  </a:cubicBezTo>
                  <a:cubicBezTo>
                    <a:pt x="2106461" y="603499"/>
                    <a:pt x="2129421" y="626237"/>
                    <a:pt x="2141844" y="644761"/>
                  </a:cubicBezTo>
                  <a:cubicBezTo>
                    <a:pt x="2145172" y="649641"/>
                    <a:pt x="2153823" y="664948"/>
                    <a:pt x="2160922" y="679035"/>
                  </a:cubicBezTo>
                  <a:cubicBezTo>
                    <a:pt x="2185435" y="726175"/>
                    <a:pt x="2192645" y="736380"/>
                    <a:pt x="2222371" y="765773"/>
                  </a:cubicBezTo>
                  <a:cubicBezTo>
                    <a:pt x="2240673" y="783853"/>
                    <a:pt x="2246552" y="790619"/>
                    <a:pt x="2253207" y="800602"/>
                  </a:cubicBezTo>
                  <a:cubicBezTo>
                    <a:pt x="2257644" y="807479"/>
                    <a:pt x="2261526" y="813358"/>
                    <a:pt x="2261748" y="813801"/>
                  </a:cubicBezTo>
                  <a:cubicBezTo>
                    <a:pt x="2261970" y="814245"/>
                    <a:pt x="2218489" y="814911"/>
                    <a:pt x="2165248" y="815021"/>
                  </a:cubicBezTo>
                  <a:cubicBezTo>
                    <a:pt x="2074405" y="815354"/>
                    <a:pt x="2068304" y="815465"/>
                    <a:pt x="2066308" y="817462"/>
                  </a:cubicBezTo>
                  <a:cubicBezTo>
                    <a:pt x="2064755" y="818904"/>
                    <a:pt x="2064533" y="820013"/>
                    <a:pt x="2065310" y="821344"/>
                  </a:cubicBezTo>
                  <a:cubicBezTo>
                    <a:pt x="2066419" y="823008"/>
                    <a:pt x="2086052" y="823119"/>
                    <a:pt x="2251876" y="823008"/>
                  </a:cubicBezTo>
                  <a:cubicBezTo>
                    <a:pt x="2353811" y="823008"/>
                    <a:pt x="2437666" y="822564"/>
                    <a:pt x="2438220" y="821899"/>
                  </a:cubicBezTo>
                  <a:cubicBezTo>
                    <a:pt x="2438775" y="821233"/>
                    <a:pt x="2438997" y="819680"/>
                    <a:pt x="2438775" y="818127"/>
                  </a:cubicBezTo>
                  <a:close/>
                  <a:moveTo>
                    <a:pt x="269305" y="589412"/>
                  </a:moveTo>
                  <a:cubicBezTo>
                    <a:pt x="265977" y="605384"/>
                    <a:pt x="259655" y="627346"/>
                    <a:pt x="255995" y="635443"/>
                  </a:cubicBezTo>
                  <a:cubicBezTo>
                    <a:pt x="254109" y="639436"/>
                    <a:pt x="249007" y="648088"/>
                    <a:pt x="244681" y="654521"/>
                  </a:cubicBezTo>
                  <a:cubicBezTo>
                    <a:pt x="233700" y="670383"/>
                    <a:pt x="232258" y="674043"/>
                    <a:pt x="230816" y="689683"/>
                  </a:cubicBezTo>
                  <a:cubicBezTo>
                    <a:pt x="228820" y="712976"/>
                    <a:pt x="224827" y="722626"/>
                    <a:pt x="211960" y="735714"/>
                  </a:cubicBezTo>
                  <a:cubicBezTo>
                    <a:pt x="207301" y="740373"/>
                    <a:pt x="202310" y="745919"/>
                    <a:pt x="200646" y="748026"/>
                  </a:cubicBezTo>
                  <a:cubicBezTo>
                    <a:pt x="195544" y="754903"/>
                    <a:pt x="193103" y="765108"/>
                    <a:pt x="192549" y="782744"/>
                  </a:cubicBezTo>
                  <a:cubicBezTo>
                    <a:pt x="192216" y="791507"/>
                    <a:pt x="191329" y="802599"/>
                    <a:pt x="190663" y="807146"/>
                  </a:cubicBezTo>
                  <a:lnTo>
                    <a:pt x="189332" y="815798"/>
                  </a:lnTo>
                  <a:lnTo>
                    <a:pt x="50239" y="815798"/>
                  </a:lnTo>
                  <a:lnTo>
                    <a:pt x="52347" y="811916"/>
                  </a:lnTo>
                  <a:cubicBezTo>
                    <a:pt x="56673" y="804151"/>
                    <a:pt x="76528" y="785961"/>
                    <a:pt x="91058" y="776422"/>
                  </a:cubicBezTo>
                  <a:cubicBezTo>
                    <a:pt x="98822" y="771319"/>
                    <a:pt x="106808" y="765773"/>
                    <a:pt x="108694" y="764220"/>
                  </a:cubicBezTo>
                  <a:cubicBezTo>
                    <a:pt x="116015" y="758120"/>
                    <a:pt x="122781" y="748137"/>
                    <a:pt x="130434" y="731832"/>
                  </a:cubicBezTo>
                  <a:cubicBezTo>
                    <a:pt x="141637" y="708317"/>
                    <a:pt x="144299" y="706099"/>
                    <a:pt x="169921" y="697558"/>
                  </a:cubicBezTo>
                  <a:cubicBezTo>
                    <a:pt x="202532" y="686799"/>
                    <a:pt x="210185" y="678591"/>
                    <a:pt x="226934" y="636885"/>
                  </a:cubicBezTo>
                  <a:cubicBezTo>
                    <a:pt x="242351" y="598285"/>
                    <a:pt x="250449" y="586195"/>
                    <a:pt x="264092" y="581204"/>
                  </a:cubicBezTo>
                  <a:cubicBezTo>
                    <a:pt x="267641" y="579762"/>
                    <a:pt x="270747" y="578874"/>
                    <a:pt x="270969" y="579096"/>
                  </a:cubicBezTo>
                  <a:cubicBezTo>
                    <a:pt x="271191" y="579318"/>
                    <a:pt x="270525" y="583977"/>
                    <a:pt x="269416" y="589412"/>
                  </a:cubicBezTo>
                  <a:close/>
                  <a:moveTo>
                    <a:pt x="1164978" y="363358"/>
                  </a:moveTo>
                  <a:cubicBezTo>
                    <a:pt x="1163758" y="367019"/>
                    <a:pt x="1161539" y="374228"/>
                    <a:pt x="1160098" y="379331"/>
                  </a:cubicBezTo>
                  <a:cubicBezTo>
                    <a:pt x="1158323" y="385431"/>
                    <a:pt x="1154441" y="393639"/>
                    <a:pt x="1148673" y="403511"/>
                  </a:cubicBezTo>
                  <a:cubicBezTo>
                    <a:pt x="1138136" y="421369"/>
                    <a:pt x="1134475" y="429466"/>
                    <a:pt x="1129595" y="446880"/>
                  </a:cubicBezTo>
                  <a:cubicBezTo>
                    <a:pt x="1122718" y="470284"/>
                    <a:pt x="1119723" y="473723"/>
                    <a:pt x="1098426" y="480378"/>
                  </a:cubicBezTo>
                  <a:cubicBezTo>
                    <a:pt x="1078572" y="486701"/>
                    <a:pt x="1070918" y="493245"/>
                    <a:pt x="1064485" y="508884"/>
                  </a:cubicBezTo>
                  <a:cubicBezTo>
                    <a:pt x="1058718" y="523304"/>
                    <a:pt x="1053615" y="532954"/>
                    <a:pt x="1040083" y="555027"/>
                  </a:cubicBezTo>
                  <a:cubicBezTo>
                    <a:pt x="1025109" y="579318"/>
                    <a:pt x="1022558" y="584753"/>
                    <a:pt x="1020561" y="597398"/>
                  </a:cubicBezTo>
                  <a:cubicBezTo>
                    <a:pt x="1019785" y="602944"/>
                    <a:pt x="1018121" y="608933"/>
                    <a:pt x="1017012" y="610930"/>
                  </a:cubicBezTo>
                  <a:cubicBezTo>
                    <a:pt x="1014793" y="615145"/>
                    <a:pt x="1001705" y="631783"/>
                    <a:pt x="991944" y="642542"/>
                  </a:cubicBezTo>
                  <a:lnTo>
                    <a:pt x="984956" y="650306"/>
                  </a:lnTo>
                  <a:lnTo>
                    <a:pt x="978301" y="644317"/>
                  </a:lnTo>
                  <a:cubicBezTo>
                    <a:pt x="974752" y="640878"/>
                    <a:pt x="963549" y="630452"/>
                    <a:pt x="953455" y="620913"/>
                  </a:cubicBezTo>
                  <a:cubicBezTo>
                    <a:pt x="943472" y="611485"/>
                    <a:pt x="928165" y="597176"/>
                    <a:pt x="919514" y="589190"/>
                  </a:cubicBezTo>
                  <a:cubicBezTo>
                    <a:pt x="901545" y="572552"/>
                    <a:pt x="895888" y="566119"/>
                    <a:pt x="887347" y="553030"/>
                  </a:cubicBezTo>
                  <a:cubicBezTo>
                    <a:pt x="880470" y="542604"/>
                    <a:pt x="863610" y="509661"/>
                    <a:pt x="849413" y="479158"/>
                  </a:cubicBezTo>
                  <a:lnTo>
                    <a:pt x="840095" y="458971"/>
                  </a:lnTo>
                  <a:lnTo>
                    <a:pt x="844421" y="454534"/>
                  </a:lnTo>
                  <a:cubicBezTo>
                    <a:pt x="849524" y="449432"/>
                    <a:pt x="853738" y="447102"/>
                    <a:pt x="868713" y="441113"/>
                  </a:cubicBezTo>
                  <a:cubicBezTo>
                    <a:pt x="887569" y="433570"/>
                    <a:pt x="894446" y="428690"/>
                    <a:pt x="913081" y="409723"/>
                  </a:cubicBezTo>
                  <a:cubicBezTo>
                    <a:pt x="922508" y="400294"/>
                    <a:pt x="935708" y="387650"/>
                    <a:pt x="942585" y="381771"/>
                  </a:cubicBezTo>
                  <a:cubicBezTo>
                    <a:pt x="964547" y="362915"/>
                    <a:pt x="969982" y="356149"/>
                    <a:pt x="981851" y="332301"/>
                  </a:cubicBezTo>
                  <a:cubicBezTo>
                    <a:pt x="985510" y="325091"/>
                    <a:pt x="992720" y="312779"/>
                    <a:pt x="997933" y="305126"/>
                  </a:cubicBezTo>
                  <a:cubicBezTo>
                    <a:pt x="1011909" y="284273"/>
                    <a:pt x="1024332" y="272626"/>
                    <a:pt x="1040083" y="266304"/>
                  </a:cubicBezTo>
                  <a:cubicBezTo>
                    <a:pt x="1048069" y="262976"/>
                    <a:pt x="1053504" y="262644"/>
                    <a:pt x="1060603" y="265084"/>
                  </a:cubicBezTo>
                  <a:cubicBezTo>
                    <a:pt x="1068590" y="267968"/>
                    <a:pt x="1078794" y="275954"/>
                    <a:pt x="1100090" y="296363"/>
                  </a:cubicBezTo>
                  <a:cubicBezTo>
                    <a:pt x="1118503" y="314110"/>
                    <a:pt x="1157546" y="349604"/>
                    <a:pt x="1163980" y="354596"/>
                  </a:cubicBezTo>
                  <a:lnTo>
                    <a:pt x="1166642" y="356703"/>
                  </a:lnTo>
                  <a:lnTo>
                    <a:pt x="1164534" y="363469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" name="Google Shape;300;p33"/>
            <p:cNvSpPr/>
            <p:nvPr/>
          </p:nvSpPr>
          <p:spPr>
            <a:xfrm>
              <a:off x="10836733" y="2807315"/>
              <a:ext cx="175532" cy="228765"/>
            </a:xfrm>
            <a:custGeom>
              <a:rect b="b" l="l" r="r" t="t"/>
              <a:pathLst>
                <a:path extrusionOk="0" h="228765" w="175532">
                  <a:moveTo>
                    <a:pt x="96397" y="143844"/>
                  </a:moveTo>
                  <a:cubicBezTo>
                    <a:pt x="98504" y="145618"/>
                    <a:pt x="105825" y="149833"/>
                    <a:pt x="112702" y="153272"/>
                  </a:cubicBezTo>
                  <a:cubicBezTo>
                    <a:pt x="129673" y="161924"/>
                    <a:pt x="136550" y="168689"/>
                    <a:pt x="145755" y="186547"/>
                  </a:cubicBezTo>
                  <a:cubicBezTo>
                    <a:pt x="149638" y="193979"/>
                    <a:pt x="154518" y="202964"/>
                    <a:pt x="156626" y="206291"/>
                  </a:cubicBezTo>
                  <a:cubicBezTo>
                    <a:pt x="158844" y="209730"/>
                    <a:pt x="162172" y="215608"/>
                    <a:pt x="164057" y="219380"/>
                  </a:cubicBezTo>
                  <a:cubicBezTo>
                    <a:pt x="165943" y="223151"/>
                    <a:pt x="168272" y="226922"/>
                    <a:pt x="169381" y="227809"/>
                  </a:cubicBezTo>
                  <a:cubicBezTo>
                    <a:pt x="171489" y="229584"/>
                    <a:pt x="174595" y="228808"/>
                    <a:pt x="175482" y="226146"/>
                  </a:cubicBezTo>
                  <a:cubicBezTo>
                    <a:pt x="176147" y="224371"/>
                    <a:pt x="170158" y="211837"/>
                    <a:pt x="163503" y="201522"/>
                  </a:cubicBezTo>
                  <a:cubicBezTo>
                    <a:pt x="161395" y="198194"/>
                    <a:pt x="157513" y="190984"/>
                    <a:pt x="154629" y="185438"/>
                  </a:cubicBezTo>
                  <a:cubicBezTo>
                    <a:pt x="143870" y="163920"/>
                    <a:pt x="134997" y="154825"/>
                    <a:pt x="115808" y="145618"/>
                  </a:cubicBezTo>
                  <a:cubicBezTo>
                    <a:pt x="97838" y="136967"/>
                    <a:pt x="97284" y="136190"/>
                    <a:pt x="78095" y="95483"/>
                  </a:cubicBezTo>
                  <a:cubicBezTo>
                    <a:pt x="71329" y="81063"/>
                    <a:pt x="64452" y="71524"/>
                    <a:pt x="44154" y="48009"/>
                  </a:cubicBezTo>
                  <a:cubicBezTo>
                    <a:pt x="20528" y="20723"/>
                    <a:pt x="18864" y="18727"/>
                    <a:pt x="12209" y="9188"/>
                  </a:cubicBezTo>
                  <a:cubicBezTo>
                    <a:pt x="6219" y="758"/>
                    <a:pt x="3113" y="-1461"/>
                    <a:pt x="784" y="869"/>
                  </a:cubicBezTo>
                  <a:cubicBezTo>
                    <a:pt x="-1324" y="2976"/>
                    <a:pt x="673" y="7635"/>
                    <a:pt x="8548" y="17950"/>
                  </a:cubicBezTo>
                  <a:cubicBezTo>
                    <a:pt x="13207" y="24162"/>
                    <a:pt x="20860" y="33590"/>
                    <a:pt x="25408" y="38581"/>
                  </a:cubicBezTo>
                  <a:cubicBezTo>
                    <a:pt x="39273" y="53888"/>
                    <a:pt x="57907" y="76848"/>
                    <a:pt x="63231" y="84946"/>
                  </a:cubicBezTo>
                  <a:cubicBezTo>
                    <a:pt x="65894" y="89160"/>
                    <a:pt x="71772" y="100585"/>
                    <a:pt x="75987" y="110124"/>
                  </a:cubicBezTo>
                  <a:cubicBezTo>
                    <a:pt x="84417" y="129091"/>
                    <a:pt x="90185" y="138852"/>
                    <a:pt x="96286" y="143733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1" name="Google Shape;301;p33"/>
            <p:cNvSpPr/>
            <p:nvPr/>
          </p:nvSpPr>
          <p:spPr>
            <a:xfrm>
              <a:off x="10956087" y="3049428"/>
              <a:ext cx="193007" cy="277219"/>
            </a:xfrm>
            <a:custGeom>
              <a:rect b="b" l="l" r="r" t="t"/>
              <a:pathLst>
                <a:path extrusionOk="0" h="277219" w="193007">
                  <a:moveTo>
                    <a:pt x="186790" y="1336"/>
                  </a:moveTo>
                  <a:cubicBezTo>
                    <a:pt x="186236" y="2112"/>
                    <a:pt x="184794" y="7104"/>
                    <a:pt x="183684" y="12317"/>
                  </a:cubicBezTo>
                  <a:cubicBezTo>
                    <a:pt x="178804" y="35499"/>
                    <a:pt x="159837" y="60899"/>
                    <a:pt x="111032" y="108706"/>
                  </a:cubicBezTo>
                  <a:cubicBezTo>
                    <a:pt x="97501" y="122127"/>
                    <a:pt x="83414" y="136990"/>
                    <a:pt x="79753" y="141759"/>
                  </a:cubicBezTo>
                  <a:cubicBezTo>
                    <a:pt x="67552" y="158175"/>
                    <a:pt x="53465" y="184796"/>
                    <a:pt x="42152" y="212304"/>
                  </a:cubicBezTo>
                  <a:cubicBezTo>
                    <a:pt x="31836" y="237594"/>
                    <a:pt x="28508" y="243029"/>
                    <a:pt x="12980" y="258779"/>
                  </a:cubicBezTo>
                  <a:cubicBezTo>
                    <a:pt x="-885" y="272977"/>
                    <a:pt x="-2771" y="276415"/>
                    <a:pt x="3219" y="277192"/>
                  </a:cubicBezTo>
                  <a:cubicBezTo>
                    <a:pt x="5548" y="277525"/>
                    <a:pt x="8765" y="274973"/>
                    <a:pt x="20301" y="262994"/>
                  </a:cubicBezTo>
                  <a:cubicBezTo>
                    <a:pt x="36273" y="246689"/>
                    <a:pt x="39711" y="241365"/>
                    <a:pt x="50581" y="214190"/>
                  </a:cubicBezTo>
                  <a:cubicBezTo>
                    <a:pt x="60232" y="190231"/>
                    <a:pt x="74097" y="164165"/>
                    <a:pt x="85410" y="148082"/>
                  </a:cubicBezTo>
                  <a:cubicBezTo>
                    <a:pt x="88072" y="144200"/>
                    <a:pt x="103712" y="127673"/>
                    <a:pt x="119906" y="111479"/>
                  </a:cubicBezTo>
                  <a:cubicBezTo>
                    <a:pt x="170375" y="60788"/>
                    <a:pt x="185903" y="39825"/>
                    <a:pt x="191338" y="14424"/>
                  </a:cubicBezTo>
                  <a:cubicBezTo>
                    <a:pt x="193224" y="5662"/>
                    <a:pt x="193445" y="3110"/>
                    <a:pt x="192336" y="1668"/>
                  </a:cubicBezTo>
                  <a:cubicBezTo>
                    <a:pt x="190562" y="-439"/>
                    <a:pt x="188344" y="-550"/>
                    <a:pt x="186790" y="1336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2" name="Google Shape;302;p33"/>
            <p:cNvSpPr/>
            <p:nvPr/>
          </p:nvSpPr>
          <p:spPr>
            <a:xfrm>
              <a:off x="10111956" y="3069580"/>
              <a:ext cx="151738" cy="304624"/>
            </a:xfrm>
            <a:custGeom>
              <a:rect b="b" l="l" r="r" t="t"/>
              <a:pathLst>
                <a:path extrusionOk="0" h="304624" w="151738">
                  <a:moveTo>
                    <a:pt x="260" y="280333"/>
                  </a:moveTo>
                  <a:cubicBezTo>
                    <a:pt x="-295" y="290982"/>
                    <a:pt x="-73" y="292534"/>
                    <a:pt x="2034" y="296084"/>
                  </a:cubicBezTo>
                  <a:cubicBezTo>
                    <a:pt x="5140" y="300964"/>
                    <a:pt x="12794" y="304514"/>
                    <a:pt x="20003" y="304625"/>
                  </a:cubicBezTo>
                  <a:cubicBezTo>
                    <a:pt x="32759" y="304625"/>
                    <a:pt x="65924" y="292534"/>
                    <a:pt x="84669" y="281110"/>
                  </a:cubicBezTo>
                  <a:cubicBezTo>
                    <a:pt x="101196" y="271127"/>
                    <a:pt x="111845" y="265914"/>
                    <a:pt x="129037" y="259813"/>
                  </a:cubicBezTo>
                  <a:cubicBezTo>
                    <a:pt x="143124" y="254822"/>
                    <a:pt x="144455" y="254045"/>
                    <a:pt x="147671" y="249498"/>
                  </a:cubicBezTo>
                  <a:cubicBezTo>
                    <a:pt x="149557" y="246947"/>
                    <a:pt x="151332" y="242621"/>
                    <a:pt x="151553" y="240070"/>
                  </a:cubicBezTo>
                  <a:cubicBezTo>
                    <a:pt x="152108" y="235855"/>
                    <a:pt x="151664" y="234967"/>
                    <a:pt x="146673" y="229532"/>
                  </a:cubicBezTo>
                  <a:cubicBezTo>
                    <a:pt x="143567" y="226205"/>
                    <a:pt x="135692" y="216998"/>
                    <a:pt x="128926" y="208901"/>
                  </a:cubicBezTo>
                  <a:cubicBezTo>
                    <a:pt x="122271" y="200804"/>
                    <a:pt x="112288" y="189047"/>
                    <a:pt x="106631" y="182946"/>
                  </a:cubicBezTo>
                  <a:cubicBezTo>
                    <a:pt x="93321" y="168416"/>
                    <a:pt x="86000" y="157213"/>
                    <a:pt x="74243" y="133920"/>
                  </a:cubicBezTo>
                  <a:cubicBezTo>
                    <a:pt x="63594" y="112512"/>
                    <a:pt x="60267" y="103195"/>
                    <a:pt x="54943" y="79569"/>
                  </a:cubicBezTo>
                  <a:cubicBezTo>
                    <a:pt x="50728" y="60713"/>
                    <a:pt x="45848" y="47736"/>
                    <a:pt x="37196" y="32318"/>
                  </a:cubicBezTo>
                  <a:cubicBezTo>
                    <a:pt x="28322" y="16678"/>
                    <a:pt x="22665" y="9690"/>
                    <a:pt x="14568" y="4477"/>
                  </a:cubicBezTo>
                  <a:cubicBezTo>
                    <a:pt x="7026" y="-403"/>
                    <a:pt x="3476" y="-1180"/>
                    <a:pt x="2367" y="1593"/>
                  </a:cubicBezTo>
                  <a:cubicBezTo>
                    <a:pt x="1702" y="3479"/>
                    <a:pt x="1923" y="5919"/>
                    <a:pt x="4142" y="18120"/>
                  </a:cubicBezTo>
                  <a:cubicBezTo>
                    <a:pt x="4807" y="22002"/>
                    <a:pt x="5917" y="37753"/>
                    <a:pt x="6582" y="52949"/>
                  </a:cubicBezTo>
                  <a:cubicBezTo>
                    <a:pt x="7913" y="83673"/>
                    <a:pt x="9244" y="94322"/>
                    <a:pt x="16232" y="129150"/>
                  </a:cubicBezTo>
                  <a:cubicBezTo>
                    <a:pt x="24107" y="168859"/>
                    <a:pt x="23775" y="181615"/>
                    <a:pt x="13681" y="217664"/>
                  </a:cubicBezTo>
                  <a:cubicBezTo>
                    <a:pt x="4475" y="250607"/>
                    <a:pt x="592" y="268132"/>
                    <a:pt x="38" y="280222"/>
                  </a:cubicBezTo>
                  <a:close/>
                  <a:moveTo>
                    <a:pt x="29764" y="170523"/>
                  </a:moveTo>
                  <a:cubicBezTo>
                    <a:pt x="29653" y="154440"/>
                    <a:pt x="29210" y="150225"/>
                    <a:pt x="24107" y="125268"/>
                  </a:cubicBezTo>
                  <a:cubicBezTo>
                    <a:pt x="17341" y="91216"/>
                    <a:pt x="15456" y="76131"/>
                    <a:pt x="13903" y="42966"/>
                  </a:cubicBezTo>
                  <a:cubicBezTo>
                    <a:pt x="13348" y="28657"/>
                    <a:pt x="12350" y="15680"/>
                    <a:pt x="12017" y="14016"/>
                  </a:cubicBezTo>
                  <a:cubicBezTo>
                    <a:pt x="11352" y="11132"/>
                    <a:pt x="11463" y="11354"/>
                    <a:pt x="15567" y="15236"/>
                  </a:cubicBezTo>
                  <a:cubicBezTo>
                    <a:pt x="18007" y="17455"/>
                    <a:pt x="22333" y="23001"/>
                    <a:pt x="25106" y="27659"/>
                  </a:cubicBezTo>
                  <a:cubicBezTo>
                    <a:pt x="36309" y="45628"/>
                    <a:pt x="41633" y="59049"/>
                    <a:pt x="48621" y="87223"/>
                  </a:cubicBezTo>
                  <a:cubicBezTo>
                    <a:pt x="54943" y="113067"/>
                    <a:pt x="55386" y="114176"/>
                    <a:pt x="66256" y="136249"/>
                  </a:cubicBezTo>
                  <a:cubicBezTo>
                    <a:pt x="79345" y="162537"/>
                    <a:pt x="86333" y="173518"/>
                    <a:pt x="98867" y="186939"/>
                  </a:cubicBezTo>
                  <a:cubicBezTo>
                    <a:pt x="111734" y="200582"/>
                    <a:pt x="142680" y="238184"/>
                    <a:pt x="142680" y="240181"/>
                  </a:cubicBezTo>
                  <a:cubicBezTo>
                    <a:pt x="142680" y="243841"/>
                    <a:pt x="137688" y="247945"/>
                    <a:pt x="130479" y="250163"/>
                  </a:cubicBezTo>
                  <a:cubicBezTo>
                    <a:pt x="113287" y="255487"/>
                    <a:pt x="97980" y="262808"/>
                    <a:pt x="77348" y="275453"/>
                  </a:cubicBezTo>
                  <a:cubicBezTo>
                    <a:pt x="64704" y="283106"/>
                    <a:pt x="34534" y="294753"/>
                    <a:pt x="23331" y="295973"/>
                  </a:cubicBezTo>
                  <a:cubicBezTo>
                    <a:pt x="16787" y="296638"/>
                    <a:pt x="10908" y="294864"/>
                    <a:pt x="9133" y="291536"/>
                  </a:cubicBezTo>
                  <a:cubicBezTo>
                    <a:pt x="6027" y="285879"/>
                    <a:pt x="9910" y="262808"/>
                    <a:pt x="20336" y="226094"/>
                  </a:cubicBezTo>
                  <a:cubicBezTo>
                    <a:pt x="28988" y="195480"/>
                    <a:pt x="29764" y="190489"/>
                    <a:pt x="29653" y="170634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3" name="Google Shape;303;p33"/>
            <p:cNvSpPr/>
            <p:nvPr/>
          </p:nvSpPr>
          <p:spPr>
            <a:xfrm>
              <a:off x="9653655" y="3276271"/>
              <a:ext cx="46667" cy="152006"/>
            </a:xfrm>
            <a:custGeom>
              <a:rect b="b" l="l" r="r" t="t"/>
              <a:pathLst>
                <a:path extrusionOk="0" h="152006" w="46667">
                  <a:moveTo>
                    <a:pt x="38954" y="2432"/>
                  </a:moveTo>
                  <a:cubicBezTo>
                    <a:pt x="37734" y="5759"/>
                    <a:pt x="34961" y="18515"/>
                    <a:pt x="31744" y="35375"/>
                  </a:cubicBezTo>
                  <a:cubicBezTo>
                    <a:pt x="28527" y="52900"/>
                    <a:pt x="20097" y="78190"/>
                    <a:pt x="11778" y="95604"/>
                  </a:cubicBezTo>
                  <a:cubicBezTo>
                    <a:pt x="2794" y="114238"/>
                    <a:pt x="1241" y="119784"/>
                    <a:pt x="354" y="135978"/>
                  </a:cubicBezTo>
                  <a:cubicBezTo>
                    <a:pt x="-312" y="147292"/>
                    <a:pt x="-90" y="149400"/>
                    <a:pt x="1463" y="150731"/>
                  </a:cubicBezTo>
                  <a:cubicBezTo>
                    <a:pt x="2572" y="151729"/>
                    <a:pt x="4347" y="152173"/>
                    <a:pt x="5456" y="151951"/>
                  </a:cubicBezTo>
                  <a:cubicBezTo>
                    <a:pt x="7342" y="151618"/>
                    <a:pt x="7674" y="149843"/>
                    <a:pt x="8451" y="138419"/>
                  </a:cubicBezTo>
                  <a:cubicBezTo>
                    <a:pt x="9227" y="123001"/>
                    <a:pt x="11556" y="115126"/>
                    <a:pt x="19986" y="97822"/>
                  </a:cubicBezTo>
                  <a:cubicBezTo>
                    <a:pt x="28416" y="80741"/>
                    <a:pt x="37179" y="52567"/>
                    <a:pt x="40728" y="31825"/>
                  </a:cubicBezTo>
                  <a:cubicBezTo>
                    <a:pt x="42281" y="22397"/>
                    <a:pt x="44388" y="12193"/>
                    <a:pt x="45498" y="9309"/>
                  </a:cubicBezTo>
                  <a:cubicBezTo>
                    <a:pt x="46496" y="6314"/>
                    <a:pt x="46939" y="3097"/>
                    <a:pt x="46496" y="1988"/>
                  </a:cubicBezTo>
                  <a:cubicBezTo>
                    <a:pt x="45387" y="-1007"/>
                    <a:pt x="40285" y="-452"/>
                    <a:pt x="39065" y="2542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04" name="Google Shape;304;p33"/>
          <p:cNvGrpSpPr/>
          <p:nvPr/>
        </p:nvGrpSpPr>
        <p:grpSpPr>
          <a:xfrm>
            <a:off x="3025171" y="3794438"/>
            <a:ext cx="2984876" cy="1349059"/>
            <a:chOff x="6957118" y="4175303"/>
            <a:chExt cx="2294117" cy="1036860"/>
          </a:xfrm>
        </p:grpSpPr>
        <p:sp>
          <p:nvSpPr>
            <p:cNvPr id="305" name="Google Shape;305;p33"/>
            <p:cNvSpPr/>
            <p:nvPr/>
          </p:nvSpPr>
          <p:spPr>
            <a:xfrm>
              <a:off x="6957118" y="4175303"/>
              <a:ext cx="2294117" cy="1036860"/>
            </a:xfrm>
            <a:custGeom>
              <a:rect b="b" l="l" r="r" t="t"/>
              <a:pathLst>
                <a:path extrusionOk="0" h="1036860" w="2294117">
                  <a:moveTo>
                    <a:pt x="2261311" y="1027294"/>
                  </a:moveTo>
                  <a:cubicBezTo>
                    <a:pt x="2240680" y="1027516"/>
                    <a:pt x="2240347" y="1027516"/>
                    <a:pt x="2240347" y="1025076"/>
                  </a:cubicBezTo>
                  <a:cubicBezTo>
                    <a:pt x="2240347" y="1023634"/>
                    <a:pt x="2237242" y="1018864"/>
                    <a:pt x="2233470" y="1014205"/>
                  </a:cubicBezTo>
                  <a:cubicBezTo>
                    <a:pt x="2229699" y="1009547"/>
                    <a:pt x="2218607" y="992354"/>
                    <a:pt x="2208624" y="975938"/>
                  </a:cubicBezTo>
                  <a:cubicBezTo>
                    <a:pt x="2198752" y="959522"/>
                    <a:pt x="2185553" y="939002"/>
                    <a:pt x="2179342" y="930240"/>
                  </a:cubicBezTo>
                  <a:cubicBezTo>
                    <a:pt x="2173241" y="921477"/>
                    <a:pt x="2163480" y="906614"/>
                    <a:pt x="2157712" y="897186"/>
                  </a:cubicBezTo>
                  <a:cubicBezTo>
                    <a:pt x="2152056" y="887757"/>
                    <a:pt x="2143071" y="873338"/>
                    <a:pt x="2137858" y="865241"/>
                  </a:cubicBezTo>
                  <a:cubicBezTo>
                    <a:pt x="2132645" y="857144"/>
                    <a:pt x="2124769" y="843833"/>
                    <a:pt x="2120332" y="835736"/>
                  </a:cubicBezTo>
                  <a:cubicBezTo>
                    <a:pt x="2109352" y="815549"/>
                    <a:pt x="2100367" y="802128"/>
                    <a:pt x="2081733" y="778169"/>
                  </a:cubicBezTo>
                  <a:cubicBezTo>
                    <a:pt x="2072859" y="766967"/>
                    <a:pt x="2057330" y="745559"/>
                    <a:pt x="2047015" y="730585"/>
                  </a:cubicBezTo>
                  <a:cubicBezTo>
                    <a:pt x="2036588" y="715722"/>
                    <a:pt x="2024831" y="698418"/>
                    <a:pt x="2020616" y="692318"/>
                  </a:cubicBezTo>
                  <a:cubicBezTo>
                    <a:pt x="2016401" y="686217"/>
                    <a:pt x="2008082" y="672020"/>
                    <a:pt x="2002425" y="660817"/>
                  </a:cubicBezTo>
                  <a:cubicBezTo>
                    <a:pt x="1991444" y="639298"/>
                    <a:pt x="1986342" y="631201"/>
                    <a:pt x="1968817" y="606244"/>
                  </a:cubicBezTo>
                  <a:cubicBezTo>
                    <a:pt x="1962938" y="597925"/>
                    <a:pt x="1952734" y="582729"/>
                    <a:pt x="1946300" y="572525"/>
                  </a:cubicBezTo>
                  <a:cubicBezTo>
                    <a:pt x="1931770" y="549565"/>
                    <a:pt x="1921787" y="536365"/>
                    <a:pt x="1904151" y="516843"/>
                  </a:cubicBezTo>
                  <a:cubicBezTo>
                    <a:pt x="1879638" y="489557"/>
                    <a:pt x="1872317" y="484566"/>
                    <a:pt x="1856567" y="484677"/>
                  </a:cubicBezTo>
                  <a:cubicBezTo>
                    <a:pt x="1843367" y="484677"/>
                    <a:pt x="1836601" y="488781"/>
                    <a:pt x="1825953" y="503201"/>
                  </a:cubicBezTo>
                  <a:lnTo>
                    <a:pt x="1820961" y="510077"/>
                  </a:lnTo>
                  <a:lnTo>
                    <a:pt x="1817745" y="507415"/>
                  </a:lnTo>
                  <a:cubicBezTo>
                    <a:pt x="1815970" y="505974"/>
                    <a:pt x="1810092" y="499762"/>
                    <a:pt x="1804546" y="493772"/>
                  </a:cubicBezTo>
                  <a:cubicBezTo>
                    <a:pt x="1799000" y="487783"/>
                    <a:pt x="1788351" y="477245"/>
                    <a:pt x="1780920" y="470479"/>
                  </a:cubicBezTo>
                  <a:cubicBezTo>
                    <a:pt x="1773488" y="463824"/>
                    <a:pt x="1763727" y="453952"/>
                    <a:pt x="1759068" y="448628"/>
                  </a:cubicBezTo>
                  <a:cubicBezTo>
                    <a:pt x="1744316" y="431325"/>
                    <a:pt x="1723907" y="403262"/>
                    <a:pt x="1713148" y="385404"/>
                  </a:cubicBezTo>
                  <a:cubicBezTo>
                    <a:pt x="1707380" y="375865"/>
                    <a:pt x="1700060" y="364773"/>
                    <a:pt x="1696843" y="360780"/>
                  </a:cubicBezTo>
                  <a:cubicBezTo>
                    <a:pt x="1682201" y="342368"/>
                    <a:pt x="1659131" y="329279"/>
                    <a:pt x="1640940" y="328946"/>
                  </a:cubicBezTo>
                  <a:cubicBezTo>
                    <a:pt x="1633841" y="328835"/>
                    <a:pt x="1631844" y="329279"/>
                    <a:pt x="1627075" y="332052"/>
                  </a:cubicBezTo>
                  <a:cubicBezTo>
                    <a:pt x="1617646" y="337709"/>
                    <a:pt x="1592800" y="369432"/>
                    <a:pt x="1571726" y="403262"/>
                  </a:cubicBezTo>
                  <a:cubicBezTo>
                    <a:pt x="1564960" y="414021"/>
                    <a:pt x="1554977" y="428552"/>
                    <a:pt x="1549542" y="435540"/>
                  </a:cubicBezTo>
                  <a:cubicBezTo>
                    <a:pt x="1544107" y="442528"/>
                    <a:pt x="1537785" y="450957"/>
                    <a:pt x="1535344" y="454507"/>
                  </a:cubicBezTo>
                  <a:lnTo>
                    <a:pt x="1531240" y="460718"/>
                  </a:lnTo>
                  <a:lnTo>
                    <a:pt x="1525251" y="453841"/>
                  </a:lnTo>
                  <a:cubicBezTo>
                    <a:pt x="1512163" y="438645"/>
                    <a:pt x="1482769" y="408364"/>
                    <a:pt x="1470789" y="397827"/>
                  </a:cubicBezTo>
                  <a:cubicBezTo>
                    <a:pt x="1463691" y="391726"/>
                    <a:pt x="1451489" y="380524"/>
                    <a:pt x="1443725" y="372981"/>
                  </a:cubicBezTo>
                  <a:cubicBezTo>
                    <a:pt x="1435961" y="365550"/>
                    <a:pt x="1426089" y="356676"/>
                    <a:pt x="1421874" y="353460"/>
                  </a:cubicBezTo>
                  <a:cubicBezTo>
                    <a:pt x="1417770" y="350132"/>
                    <a:pt x="1412224" y="344808"/>
                    <a:pt x="1409451" y="341480"/>
                  </a:cubicBezTo>
                  <a:cubicBezTo>
                    <a:pt x="1383940" y="309092"/>
                    <a:pt x="1380501" y="304433"/>
                    <a:pt x="1373402" y="291012"/>
                  </a:cubicBezTo>
                  <a:cubicBezTo>
                    <a:pt x="1369187" y="283136"/>
                    <a:pt x="1363864" y="273930"/>
                    <a:pt x="1361645" y="270714"/>
                  </a:cubicBezTo>
                  <a:cubicBezTo>
                    <a:pt x="1350109" y="253743"/>
                    <a:pt x="1332695" y="235774"/>
                    <a:pt x="1310289" y="217583"/>
                  </a:cubicBezTo>
                  <a:cubicBezTo>
                    <a:pt x="1252833" y="170886"/>
                    <a:pt x="1245069" y="164009"/>
                    <a:pt x="1235862" y="149701"/>
                  </a:cubicBezTo>
                  <a:cubicBezTo>
                    <a:pt x="1230538" y="141604"/>
                    <a:pt x="1203806" y="86921"/>
                    <a:pt x="1193159" y="62296"/>
                  </a:cubicBezTo>
                  <a:cubicBezTo>
                    <a:pt x="1178739" y="29353"/>
                    <a:pt x="1174413" y="21478"/>
                    <a:pt x="1165207" y="11717"/>
                  </a:cubicBezTo>
                  <a:cubicBezTo>
                    <a:pt x="1156000" y="1956"/>
                    <a:pt x="1142135" y="-2370"/>
                    <a:pt x="1132153" y="1291"/>
                  </a:cubicBezTo>
                  <a:cubicBezTo>
                    <a:pt x="1129712" y="2289"/>
                    <a:pt x="1124943" y="5505"/>
                    <a:pt x="1121727" y="8722"/>
                  </a:cubicBezTo>
                  <a:cubicBezTo>
                    <a:pt x="1115404" y="14934"/>
                    <a:pt x="1068374" y="84702"/>
                    <a:pt x="1054621" y="108217"/>
                  </a:cubicBezTo>
                  <a:cubicBezTo>
                    <a:pt x="1032769" y="145597"/>
                    <a:pt x="1026558" y="155579"/>
                    <a:pt x="1015133" y="171108"/>
                  </a:cubicBezTo>
                  <a:cubicBezTo>
                    <a:pt x="1000159" y="191739"/>
                    <a:pt x="997386" y="196398"/>
                    <a:pt x="988512" y="218360"/>
                  </a:cubicBezTo>
                  <a:cubicBezTo>
                    <a:pt x="984520" y="227899"/>
                    <a:pt x="979528" y="238658"/>
                    <a:pt x="977309" y="242096"/>
                  </a:cubicBezTo>
                  <a:cubicBezTo>
                    <a:pt x="975091" y="245646"/>
                    <a:pt x="966440" y="255739"/>
                    <a:pt x="958010" y="264835"/>
                  </a:cubicBezTo>
                  <a:cubicBezTo>
                    <a:pt x="949580" y="273819"/>
                    <a:pt x="938155" y="286686"/>
                    <a:pt x="932387" y="293563"/>
                  </a:cubicBezTo>
                  <a:cubicBezTo>
                    <a:pt x="922737" y="304988"/>
                    <a:pt x="893455" y="334936"/>
                    <a:pt x="891902" y="334936"/>
                  </a:cubicBezTo>
                  <a:cubicBezTo>
                    <a:pt x="891569" y="334936"/>
                    <a:pt x="885690" y="329501"/>
                    <a:pt x="878702" y="322846"/>
                  </a:cubicBezTo>
                  <a:cubicBezTo>
                    <a:pt x="856962" y="302104"/>
                    <a:pt x="848754" y="295670"/>
                    <a:pt x="799950" y="262062"/>
                  </a:cubicBezTo>
                  <a:cubicBezTo>
                    <a:pt x="773773" y="243982"/>
                    <a:pt x="757578" y="230561"/>
                    <a:pt x="731624" y="204938"/>
                  </a:cubicBezTo>
                  <a:cubicBezTo>
                    <a:pt x="698348" y="172328"/>
                    <a:pt x="691138" y="167337"/>
                    <a:pt x="677495" y="167226"/>
                  </a:cubicBezTo>
                  <a:cubicBezTo>
                    <a:pt x="668621" y="167226"/>
                    <a:pt x="661744" y="170553"/>
                    <a:pt x="652205" y="179427"/>
                  </a:cubicBezTo>
                  <a:cubicBezTo>
                    <a:pt x="642222" y="188744"/>
                    <a:pt x="635345" y="199504"/>
                    <a:pt x="625584" y="220911"/>
                  </a:cubicBezTo>
                  <a:cubicBezTo>
                    <a:pt x="613383" y="247199"/>
                    <a:pt x="606284" y="259178"/>
                    <a:pt x="585210" y="287130"/>
                  </a:cubicBezTo>
                  <a:cubicBezTo>
                    <a:pt x="565910" y="312863"/>
                    <a:pt x="562139" y="317411"/>
                    <a:pt x="524759" y="359116"/>
                  </a:cubicBezTo>
                  <a:cubicBezTo>
                    <a:pt x="513667" y="371428"/>
                    <a:pt x="500468" y="386846"/>
                    <a:pt x="495365" y="393390"/>
                  </a:cubicBezTo>
                  <a:cubicBezTo>
                    <a:pt x="483164" y="408808"/>
                    <a:pt x="465084" y="436538"/>
                    <a:pt x="449334" y="463602"/>
                  </a:cubicBezTo>
                  <a:cubicBezTo>
                    <a:pt x="427816" y="500428"/>
                    <a:pt x="425043" y="503977"/>
                    <a:pt x="395649" y="528379"/>
                  </a:cubicBezTo>
                  <a:cubicBezTo>
                    <a:pt x="336862" y="577295"/>
                    <a:pt x="318893" y="599811"/>
                    <a:pt x="301922" y="646175"/>
                  </a:cubicBezTo>
                  <a:cubicBezTo>
                    <a:pt x="293049" y="670245"/>
                    <a:pt x="290165" y="675236"/>
                    <a:pt x="261104" y="716165"/>
                  </a:cubicBezTo>
                  <a:cubicBezTo>
                    <a:pt x="251676" y="729476"/>
                    <a:pt x="239253" y="747001"/>
                    <a:pt x="233596" y="755098"/>
                  </a:cubicBezTo>
                  <a:cubicBezTo>
                    <a:pt x="227939" y="763195"/>
                    <a:pt x="217624" y="776616"/>
                    <a:pt x="210636" y="784713"/>
                  </a:cubicBezTo>
                  <a:cubicBezTo>
                    <a:pt x="198324" y="799022"/>
                    <a:pt x="179800" y="821206"/>
                    <a:pt x="163939" y="840173"/>
                  </a:cubicBezTo>
                  <a:cubicBezTo>
                    <a:pt x="159835" y="845164"/>
                    <a:pt x="151294" y="853816"/>
                    <a:pt x="145082" y="859473"/>
                  </a:cubicBezTo>
                  <a:cubicBezTo>
                    <a:pt x="129110" y="873671"/>
                    <a:pt x="123675" y="880769"/>
                    <a:pt x="114136" y="900291"/>
                  </a:cubicBezTo>
                  <a:cubicBezTo>
                    <a:pt x="103820" y="921033"/>
                    <a:pt x="85408" y="953089"/>
                    <a:pt x="79418" y="960410"/>
                  </a:cubicBezTo>
                  <a:cubicBezTo>
                    <a:pt x="77089" y="963404"/>
                    <a:pt x="70988" y="970170"/>
                    <a:pt x="65997" y="975495"/>
                  </a:cubicBezTo>
                  <a:cubicBezTo>
                    <a:pt x="56680" y="985477"/>
                    <a:pt x="51134" y="993020"/>
                    <a:pt x="42815" y="1007107"/>
                  </a:cubicBezTo>
                  <a:cubicBezTo>
                    <a:pt x="40264" y="1011543"/>
                    <a:pt x="35494" y="1018199"/>
                    <a:pt x="32499" y="1021526"/>
                  </a:cubicBezTo>
                  <a:lnTo>
                    <a:pt x="26953" y="1027737"/>
                  </a:lnTo>
                  <a:lnTo>
                    <a:pt x="16194" y="1027737"/>
                  </a:lnTo>
                  <a:cubicBezTo>
                    <a:pt x="2551" y="1027737"/>
                    <a:pt x="0" y="1028403"/>
                    <a:pt x="0" y="1031841"/>
                  </a:cubicBezTo>
                  <a:cubicBezTo>
                    <a:pt x="0" y="1033394"/>
                    <a:pt x="998" y="1034947"/>
                    <a:pt x="1996" y="1035280"/>
                  </a:cubicBezTo>
                  <a:cubicBezTo>
                    <a:pt x="4548" y="1036389"/>
                    <a:pt x="112916" y="1036389"/>
                    <a:pt x="114579" y="1035391"/>
                  </a:cubicBezTo>
                  <a:cubicBezTo>
                    <a:pt x="116576" y="1034171"/>
                    <a:pt x="115910" y="1029291"/>
                    <a:pt x="113803" y="1028292"/>
                  </a:cubicBezTo>
                  <a:cubicBezTo>
                    <a:pt x="112583" y="1027960"/>
                    <a:pt x="95612" y="1027627"/>
                    <a:pt x="75869" y="1027737"/>
                  </a:cubicBezTo>
                  <a:cubicBezTo>
                    <a:pt x="56236" y="1027737"/>
                    <a:pt x="40264" y="1027516"/>
                    <a:pt x="40264" y="1027072"/>
                  </a:cubicBezTo>
                  <a:cubicBezTo>
                    <a:pt x="40264" y="1026628"/>
                    <a:pt x="42260" y="1023522"/>
                    <a:pt x="44700" y="1020195"/>
                  </a:cubicBezTo>
                  <a:cubicBezTo>
                    <a:pt x="47141" y="1016868"/>
                    <a:pt x="51799" y="1009658"/>
                    <a:pt x="55127" y="1004334"/>
                  </a:cubicBezTo>
                  <a:cubicBezTo>
                    <a:pt x="58454" y="998566"/>
                    <a:pt x="66884" y="987696"/>
                    <a:pt x="75314" y="978379"/>
                  </a:cubicBezTo>
                  <a:cubicBezTo>
                    <a:pt x="88181" y="963959"/>
                    <a:pt x="91176" y="959855"/>
                    <a:pt x="103599" y="938115"/>
                  </a:cubicBezTo>
                  <a:cubicBezTo>
                    <a:pt x="111363" y="924804"/>
                    <a:pt x="119460" y="909941"/>
                    <a:pt x="121567" y="905172"/>
                  </a:cubicBezTo>
                  <a:cubicBezTo>
                    <a:pt x="129110" y="888534"/>
                    <a:pt x="131217" y="885650"/>
                    <a:pt x="150628" y="866572"/>
                  </a:cubicBezTo>
                  <a:cubicBezTo>
                    <a:pt x="161166" y="856145"/>
                    <a:pt x="173810" y="842613"/>
                    <a:pt x="178691" y="836513"/>
                  </a:cubicBezTo>
                  <a:cubicBezTo>
                    <a:pt x="183571" y="830412"/>
                    <a:pt x="196660" y="814662"/>
                    <a:pt x="207752" y="801684"/>
                  </a:cubicBezTo>
                  <a:cubicBezTo>
                    <a:pt x="218843" y="788707"/>
                    <a:pt x="232708" y="771403"/>
                    <a:pt x="238365" y="763417"/>
                  </a:cubicBezTo>
                  <a:cubicBezTo>
                    <a:pt x="244022" y="755431"/>
                    <a:pt x="255447" y="739237"/>
                    <a:pt x="263877" y="727368"/>
                  </a:cubicBezTo>
                  <a:cubicBezTo>
                    <a:pt x="295933" y="682335"/>
                    <a:pt x="301590" y="672907"/>
                    <a:pt x="309354" y="651056"/>
                  </a:cubicBezTo>
                  <a:cubicBezTo>
                    <a:pt x="315676" y="633752"/>
                    <a:pt x="324106" y="616560"/>
                    <a:pt x="333312" y="602473"/>
                  </a:cubicBezTo>
                  <a:cubicBezTo>
                    <a:pt x="342962" y="587832"/>
                    <a:pt x="369361" y="561211"/>
                    <a:pt x="397424" y="538140"/>
                  </a:cubicBezTo>
                  <a:cubicBezTo>
                    <a:pt x="431365" y="510077"/>
                    <a:pt x="434803" y="505862"/>
                    <a:pt x="457653" y="466819"/>
                  </a:cubicBezTo>
                  <a:cubicBezTo>
                    <a:pt x="473625" y="439422"/>
                    <a:pt x="491927" y="411692"/>
                    <a:pt x="503906" y="396496"/>
                  </a:cubicBezTo>
                  <a:cubicBezTo>
                    <a:pt x="509119" y="390174"/>
                    <a:pt x="523317" y="373536"/>
                    <a:pt x="535518" y="360004"/>
                  </a:cubicBezTo>
                  <a:cubicBezTo>
                    <a:pt x="564135" y="328059"/>
                    <a:pt x="573453" y="316856"/>
                    <a:pt x="590423" y="294228"/>
                  </a:cubicBezTo>
                  <a:cubicBezTo>
                    <a:pt x="614049" y="262838"/>
                    <a:pt x="621259" y="250859"/>
                    <a:pt x="634014" y="222686"/>
                  </a:cubicBezTo>
                  <a:cubicBezTo>
                    <a:pt x="645106" y="198173"/>
                    <a:pt x="655866" y="183975"/>
                    <a:pt x="668178" y="177652"/>
                  </a:cubicBezTo>
                  <a:cubicBezTo>
                    <a:pt x="673946" y="174657"/>
                    <a:pt x="680268" y="174325"/>
                    <a:pt x="680268" y="176987"/>
                  </a:cubicBezTo>
                  <a:cubicBezTo>
                    <a:pt x="680268" y="178096"/>
                    <a:pt x="683262" y="183087"/>
                    <a:pt x="686923" y="188412"/>
                  </a:cubicBezTo>
                  <a:cubicBezTo>
                    <a:pt x="710438" y="222686"/>
                    <a:pt x="715651" y="257181"/>
                    <a:pt x="700788" y="279698"/>
                  </a:cubicBezTo>
                  <a:cubicBezTo>
                    <a:pt x="692469" y="292232"/>
                    <a:pt x="682819" y="300884"/>
                    <a:pt x="654091" y="321404"/>
                  </a:cubicBezTo>
                  <a:cubicBezTo>
                    <a:pt x="634347" y="335490"/>
                    <a:pt x="627692" y="341369"/>
                    <a:pt x="620482" y="350908"/>
                  </a:cubicBezTo>
                  <a:cubicBezTo>
                    <a:pt x="610721" y="363886"/>
                    <a:pt x="606840" y="372759"/>
                    <a:pt x="597744" y="402264"/>
                  </a:cubicBezTo>
                  <a:cubicBezTo>
                    <a:pt x="583879" y="447852"/>
                    <a:pt x="577335" y="456725"/>
                    <a:pt x="536294" y="484677"/>
                  </a:cubicBezTo>
                  <a:cubicBezTo>
                    <a:pt x="530194" y="488892"/>
                    <a:pt x="516551" y="497655"/>
                    <a:pt x="506346" y="504088"/>
                  </a:cubicBezTo>
                  <a:cubicBezTo>
                    <a:pt x="496031" y="510410"/>
                    <a:pt x="483830" y="518729"/>
                    <a:pt x="479171" y="522500"/>
                  </a:cubicBezTo>
                  <a:cubicBezTo>
                    <a:pt x="469743" y="530043"/>
                    <a:pt x="418498" y="582618"/>
                    <a:pt x="409625" y="593600"/>
                  </a:cubicBezTo>
                  <a:cubicBezTo>
                    <a:pt x="403302" y="601586"/>
                    <a:pt x="402637" y="605357"/>
                    <a:pt x="407850" y="606023"/>
                  </a:cubicBezTo>
                  <a:cubicBezTo>
                    <a:pt x="410290" y="606355"/>
                    <a:pt x="411732" y="605357"/>
                    <a:pt x="415282" y="600698"/>
                  </a:cubicBezTo>
                  <a:cubicBezTo>
                    <a:pt x="419497" y="595152"/>
                    <a:pt x="460980" y="551672"/>
                    <a:pt x="476176" y="536920"/>
                  </a:cubicBezTo>
                  <a:cubicBezTo>
                    <a:pt x="485937" y="527492"/>
                    <a:pt x="489265" y="524941"/>
                    <a:pt x="511560" y="511076"/>
                  </a:cubicBezTo>
                  <a:cubicBezTo>
                    <a:pt x="534742" y="496656"/>
                    <a:pt x="562472" y="477356"/>
                    <a:pt x="569459" y="470812"/>
                  </a:cubicBezTo>
                  <a:cubicBezTo>
                    <a:pt x="575560" y="465044"/>
                    <a:pt x="576447" y="464822"/>
                    <a:pt x="576447" y="468261"/>
                  </a:cubicBezTo>
                  <a:cubicBezTo>
                    <a:pt x="576447" y="469592"/>
                    <a:pt x="579886" y="481238"/>
                    <a:pt x="584101" y="494105"/>
                  </a:cubicBezTo>
                  <a:cubicBezTo>
                    <a:pt x="593307" y="522279"/>
                    <a:pt x="595304" y="531263"/>
                    <a:pt x="595304" y="544129"/>
                  </a:cubicBezTo>
                  <a:cubicBezTo>
                    <a:pt x="595304" y="552670"/>
                    <a:pt x="594860" y="554889"/>
                    <a:pt x="591754" y="561100"/>
                  </a:cubicBezTo>
                  <a:cubicBezTo>
                    <a:pt x="585210" y="573967"/>
                    <a:pt x="574007" y="582618"/>
                    <a:pt x="544835" y="596483"/>
                  </a:cubicBezTo>
                  <a:cubicBezTo>
                    <a:pt x="514555" y="611125"/>
                    <a:pt x="511338" y="613787"/>
                    <a:pt x="495920" y="636414"/>
                  </a:cubicBezTo>
                  <a:cubicBezTo>
                    <a:pt x="482499" y="656491"/>
                    <a:pt x="475733" y="664477"/>
                    <a:pt x="464530" y="674127"/>
                  </a:cubicBezTo>
                  <a:cubicBezTo>
                    <a:pt x="453881" y="683222"/>
                    <a:pt x="444010" y="689878"/>
                    <a:pt x="429368" y="697753"/>
                  </a:cubicBezTo>
                  <a:cubicBezTo>
                    <a:pt x="376571" y="726259"/>
                    <a:pt x="348397" y="748665"/>
                    <a:pt x="310130" y="792811"/>
                  </a:cubicBezTo>
                  <a:cubicBezTo>
                    <a:pt x="303032" y="800908"/>
                    <a:pt x="292827" y="812221"/>
                    <a:pt x="287392" y="817767"/>
                  </a:cubicBezTo>
                  <a:cubicBezTo>
                    <a:pt x="277409" y="828194"/>
                    <a:pt x="276189" y="830745"/>
                    <a:pt x="280293" y="833518"/>
                  </a:cubicBezTo>
                  <a:cubicBezTo>
                    <a:pt x="283510" y="835404"/>
                    <a:pt x="288723" y="830412"/>
                    <a:pt x="313901" y="801684"/>
                  </a:cubicBezTo>
                  <a:cubicBezTo>
                    <a:pt x="326435" y="787486"/>
                    <a:pt x="340966" y="771625"/>
                    <a:pt x="346401" y="766523"/>
                  </a:cubicBezTo>
                  <a:cubicBezTo>
                    <a:pt x="369472" y="744561"/>
                    <a:pt x="395871" y="725926"/>
                    <a:pt x="430034" y="707403"/>
                  </a:cubicBezTo>
                  <a:cubicBezTo>
                    <a:pt x="465861" y="687992"/>
                    <a:pt x="480835" y="674460"/>
                    <a:pt x="503130" y="641406"/>
                  </a:cubicBezTo>
                  <a:cubicBezTo>
                    <a:pt x="509119" y="632643"/>
                    <a:pt x="516440" y="623326"/>
                    <a:pt x="519435" y="620775"/>
                  </a:cubicBezTo>
                  <a:cubicBezTo>
                    <a:pt x="522540" y="618334"/>
                    <a:pt x="535518" y="610903"/>
                    <a:pt x="548717" y="604359"/>
                  </a:cubicBezTo>
                  <a:cubicBezTo>
                    <a:pt x="590867" y="583395"/>
                    <a:pt x="602291" y="571305"/>
                    <a:pt x="603400" y="546681"/>
                  </a:cubicBezTo>
                  <a:cubicBezTo>
                    <a:pt x="604067" y="532372"/>
                    <a:pt x="601848" y="521502"/>
                    <a:pt x="592308" y="493440"/>
                  </a:cubicBezTo>
                  <a:cubicBezTo>
                    <a:pt x="588205" y="481017"/>
                    <a:pt x="584766" y="469259"/>
                    <a:pt x="584766" y="467373"/>
                  </a:cubicBezTo>
                  <a:cubicBezTo>
                    <a:pt x="584766" y="465377"/>
                    <a:pt x="584323" y="462493"/>
                    <a:pt x="583657" y="461051"/>
                  </a:cubicBezTo>
                  <a:cubicBezTo>
                    <a:pt x="582881" y="458722"/>
                    <a:pt x="583435" y="456947"/>
                    <a:pt x="587207" y="451290"/>
                  </a:cubicBezTo>
                  <a:cubicBezTo>
                    <a:pt x="593418" y="441751"/>
                    <a:pt x="599186" y="427664"/>
                    <a:pt x="605841" y="405259"/>
                  </a:cubicBezTo>
                  <a:cubicBezTo>
                    <a:pt x="619151" y="360669"/>
                    <a:pt x="625363" y="352128"/>
                    <a:pt x="664961" y="324177"/>
                  </a:cubicBezTo>
                  <a:cubicBezTo>
                    <a:pt x="691692" y="305320"/>
                    <a:pt x="703561" y="293452"/>
                    <a:pt x="710771" y="278922"/>
                  </a:cubicBezTo>
                  <a:cubicBezTo>
                    <a:pt x="715984" y="268384"/>
                    <a:pt x="717315" y="261064"/>
                    <a:pt x="716649" y="245979"/>
                  </a:cubicBezTo>
                  <a:cubicBezTo>
                    <a:pt x="715651" y="226013"/>
                    <a:pt x="708996" y="207379"/>
                    <a:pt x="695353" y="187081"/>
                  </a:cubicBezTo>
                  <a:cubicBezTo>
                    <a:pt x="692912" y="183420"/>
                    <a:pt x="691138" y="180314"/>
                    <a:pt x="691581" y="180314"/>
                  </a:cubicBezTo>
                  <a:cubicBezTo>
                    <a:pt x="693467" y="180314"/>
                    <a:pt x="704115" y="189743"/>
                    <a:pt x="725745" y="211039"/>
                  </a:cubicBezTo>
                  <a:cubicBezTo>
                    <a:pt x="756913" y="241653"/>
                    <a:pt x="768005" y="250637"/>
                    <a:pt x="809600" y="278922"/>
                  </a:cubicBezTo>
                  <a:cubicBezTo>
                    <a:pt x="842543" y="301327"/>
                    <a:pt x="850972" y="307983"/>
                    <a:pt x="875929" y="331386"/>
                  </a:cubicBezTo>
                  <a:lnTo>
                    <a:pt x="887909" y="342368"/>
                  </a:lnTo>
                  <a:lnTo>
                    <a:pt x="878481" y="362000"/>
                  </a:lnTo>
                  <a:cubicBezTo>
                    <a:pt x="861954" y="396718"/>
                    <a:pt x="854300" y="405924"/>
                    <a:pt x="816588" y="436205"/>
                  </a:cubicBezTo>
                  <a:cubicBezTo>
                    <a:pt x="779873" y="465599"/>
                    <a:pt x="777877" y="468593"/>
                    <a:pt x="756359" y="525273"/>
                  </a:cubicBezTo>
                  <a:cubicBezTo>
                    <a:pt x="747485" y="548788"/>
                    <a:pt x="739055" y="565870"/>
                    <a:pt x="732622" y="573634"/>
                  </a:cubicBezTo>
                  <a:cubicBezTo>
                    <a:pt x="720421" y="588497"/>
                    <a:pt x="703006" y="598036"/>
                    <a:pt x="674611" y="605468"/>
                  </a:cubicBezTo>
                  <a:cubicBezTo>
                    <a:pt x="642777" y="613787"/>
                    <a:pt x="635789" y="618889"/>
                    <a:pt x="623144" y="643402"/>
                  </a:cubicBezTo>
                  <a:cubicBezTo>
                    <a:pt x="613716" y="661482"/>
                    <a:pt x="609502" y="668026"/>
                    <a:pt x="588205" y="696422"/>
                  </a:cubicBezTo>
                  <a:cubicBezTo>
                    <a:pt x="571900" y="718273"/>
                    <a:pt x="566797" y="723930"/>
                    <a:pt x="536960" y="754100"/>
                  </a:cubicBezTo>
                  <a:cubicBezTo>
                    <a:pt x="506457" y="784824"/>
                    <a:pt x="483608" y="805456"/>
                    <a:pt x="458762" y="824201"/>
                  </a:cubicBezTo>
                  <a:cubicBezTo>
                    <a:pt x="447337" y="832963"/>
                    <a:pt x="440571" y="841282"/>
                    <a:pt x="431920" y="857366"/>
                  </a:cubicBezTo>
                  <a:cubicBezTo>
                    <a:pt x="427483" y="865685"/>
                    <a:pt x="420828" y="876222"/>
                    <a:pt x="417057" y="880992"/>
                  </a:cubicBezTo>
                  <a:cubicBezTo>
                    <a:pt x="405632" y="895300"/>
                    <a:pt x="379787" y="919369"/>
                    <a:pt x="359046" y="935009"/>
                  </a:cubicBezTo>
                  <a:cubicBezTo>
                    <a:pt x="348286" y="942995"/>
                    <a:pt x="335864" y="953089"/>
                    <a:pt x="331427" y="957304"/>
                  </a:cubicBezTo>
                  <a:cubicBezTo>
                    <a:pt x="312903" y="975051"/>
                    <a:pt x="292827" y="1002670"/>
                    <a:pt x="286504" y="1019197"/>
                  </a:cubicBezTo>
                  <a:lnTo>
                    <a:pt x="283066" y="1028292"/>
                  </a:lnTo>
                  <a:lnTo>
                    <a:pt x="241804" y="1027960"/>
                  </a:lnTo>
                  <a:cubicBezTo>
                    <a:pt x="206310" y="1027737"/>
                    <a:pt x="200431" y="1027960"/>
                    <a:pt x="199544" y="1029512"/>
                  </a:cubicBezTo>
                  <a:cubicBezTo>
                    <a:pt x="198102" y="1031731"/>
                    <a:pt x="198102" y="1031952"/>
                    <a:pt x="199544" y="1034282"/>
                  </a:cubicBezTo>
                  <a:cubicBezTo>
                    <a:pt x="200542" y="1035835"/>
                    <a:pt x="221062" y="1036167"/>
                    <a:pt x="369250" y="1036611"/>
                  </a:cubicBezTo>
                  <a:cubicBezTo>
                    <a:pt x="461979" y="1036944"/>
                    <a:pt x="590867" y="1036944"/>
                    <a:pt x="655755" y="1036611"/>
                  </a:cubicBezTo>
                  <a:cubicBezTo>
                    <a:pt x="758577" y="1036167"/>
                    <a:pt x="773662" y="1035835"/>
                    <a:pt x="774660" y="1034282"/>
                  </a:cubicBezTo>
                  <a:cubicBezTo>
                    <a:pt x="775325" y="1033062"/>
                    <a:pt x="775215" y="1031731"/>
                    <a:pt x="774216" y="1030178"/>
                  </a:cubicBezTo>
                  <a:cubicBezTo>
                    <a:pt x="772663" y="1027849"/>
                    <a:pt x="771332" y="1027849"/>
                    <a:pt x="698680" y="1027849"/>
                  </a:cubicBezTo>
                  <a:cubicBezTo>
                    <a:pt x="658084" y="1027849"/>
                    <a:pt x="624808" y="1027516"/>
                    <a:pt x="624808" y="1027072"/>
                  </a:cubicBezTo>
                  <a:cubicBezTo>
                    <a:pt x="624808" y="1025741"/>
                    <a:pt x="644219" y="1007328"/>
                    <a:pt x="653093" y="1000119"/>
                  </a:cubicBezTo>
                  <a:cubicBezTo>
                    <a:pt x="657308" y="996680"/>
                    <a:pt x="667401" y="987363"/>
                    <a:pt x="675498" y="979488"/>
                  </a:cubicBezTo>
                  <a:cubicBezTo>
                    <a:pt x="692802" y="962517"/>
                    <a:pt x="718757" y="940888"/>
                    <a:pt x="726299" y="937006"/>
                  </a:cubicBezTo>
                  <a:cubicBezTo>
                    <a:pt x="729294" y="935564"/>
                    <a:pt x="735838" y="933234"/>
                    <a:pt x="741052" y="931792"/>
                  </a:cubicBezTo>
                  <a:cubicBezTo>
                    <a:pt x="752144" y="928687"/>
                    <a:pt x="774438" y="918149"/>
                    <a:pt x="782868" y="911827"/>
                  </a:cubicBezTo>
                  <a:cubicBezTo>
                    <a:pt x="793184" y="904063"/>
                    <a:pt x="796733" y="898517"/>
                    <a:pt x="801946" y="881435"/>
                  </a:cubicBezTo>
                  <a:cubicBezTo>
                    <a:pt x="812373" y="848603"/>
                    <a:pt x="824352" y="830745"/>
                    <a:pt x="859070" y="797580"/>
                  </a:cubicBezTo>
                  <a:cubicBezTo>
                    <a:pt x="883139" y="774509"/>
                    <a:pt x="894009" y="761642"/>
                    <a:pt x="899888" y="749219"/>
                  </a:cubicBezTo>
                  <a:cubicBezTo>
                    <a:pt x="902772" y="743341"/>
                    <a:pt x="903327" y="740568"/>
                    <a:pt x="903327" y="733136"/>
                  </a:cubicBezTo>
                  <a:cubicBezTo>
                    <a:pt x="903327" y="726481"/>
                    <a:pt x="902882" y="723708"/>
                    <a:pt x="901551" y="722599"/>
                  </a:cubicBezTo>
                  <a:cubicBezTo>
                    <a:pt x="898446" y="720048"/>
                    <a:pt x="896561" y="723042"/>
                    <a:pt x="896005" y="732027"/>
                  </a:cubicBezTo>
                  <a:cubicBezTo>
                    <a:pt x="894674" y="749108"/>
                    <a:pt x="885690" y="761199"/>
                    <a:pt x="847201" y="797580"/>
                  </a:cubicBezTo>
                  <a:cubicBezTo>
                    <a:pt x="820026" y="823202"/>
                    <a:pt x="802945" y="848492"/>
                    <a:pt x="795291" y="874558"/>
                  </a:cubicBezTo>
                  <a:cubicBezTo>
                    <a:pt x="789856" y="892749"/>
                    <a:pt x="789080" y="894524"/>
                    <a:pt x="781870" y="901290"/>
                  </a:cubicBezTo>
                  <a:cubicBezTo>
                    <a:pt x="773551" y="908832"/>
                    <a:pt x="752587" y="919702"/>
                    <a:pt x="738611" y="923473"/>
                  </a:cubicBezTo>
                  <a:cubicBezTo>
                    <a:pt x="733398" y="924915"/>
                    <a:pt x="726521" y="927356"/>
                    <a:pt x="723305" y="928908"/>
                  </a:cubicBezTo>
                  <a:cubicBezTo>
                    <a:pt x="714764" y="933123"/>
                    <a:pt x="691581" y="952201"/>
                    <a:pt x="673724" y="969505"/>
                  </a:cubicBezTo>
                  <a:cubicBezTo>
                    <a:pt x="665294" y="977602"/>
                    <a:pt x="653093" y="988805"/>
                    <a:pt x="646548" y="994129"/>
                  </a:cubicBezTo>
                  <a:cubicBezTo>
                    <a:pt x="640004" y="999453"/>
                    <a:pt x="629689" y="1009103"/>
                    <a:pt x="623366" y="1015536"/>
                  </a:cubicBezTo>
                  <a:lnTo>
                    <a:pt x="612052" y="1027072"/>
                  </a:lnTo>
                  <a:lnTo>
                    <a:pt x="578666" y="1027072"/>
                  </a:lnTo>
                  <a:cubicBezTo>
                    <a:pt x="560364" y="1027294"/>
                    <a:pt x="545168" y="1027072"/>
                    <a:pt x="544724" y="1026739"/>
                  </a:cubicBezTo>
                  <a:cubicBezTo>
                    <a:pt x="543948" y="1025963"/>
                    <a:pt x="555373" y="1009547"/>
                    <a:pt x="566686" y="995349"/>
                  </a:cubicBezTo>
                  <a:cubicBezTo>
                    <a:pt x="578888" y="980042"/>
                    <a:pt x="592308" y="966177"/>
                    <a:pt x="603733" y="957304"/>
                  </a:cubicBezTo>
                  <a:cubicBezTo>
                    <a:pt x="648101" y="922808"/>
                    <a:pt x="655089" y="916708"/>
                    <a:pt x="693245" y="878551"/>
                  </a:cubicBezTo>
                  <a:cubicBezTo>
                    <a:pt x="717315" y="854593"/>
                    <a:pt x="736282" y="834516"/>
                    <a:pt x="743603" y="825310"/>
                  </a:cubicBezTo>
                  <a:cubicBezTo>
                    <a:pt x="750147" y="817213"/>
                    <a:pt x="762127" y="802572"/>
                    <a:pt x="770445" y="792811"/>
                  </a:cubicBezTo>
                  <a:cubicBezTo>
                    <a:pt x="789080" y="770959"/>
                    <a:pt x="794515" y="763750"/>
                    <a:pt x="811042" y="739126"/>
                  </a:cubicBezTo>
                  <a:cubicBezTo>
                    <a:pt x="827680" y="714169"/>
                    <a:pt x="836442" y="703521"/>
                    <a:pt x="856186" y="683112"/>
                  </a:cubicBezTo>
                  <a:cubicBezTo>
                    <a:pt x="878924" y="659707"/>
                    <a:pt x="888574" y="653496"/>
                    <a:pt x="901219" y="653607"/>
                  </a:cubicBezTo>
                  <a:cubicBezTo>
                    <a:pt x="913974" y="653718"/>
                    <a:pt x="921961" y="659264"/>
                    <a:pt x="932387" y="675347"/>
                  </a:cubicBezTo>
                  <a:cubicBezTo>
                    <a:pt x="934384" y="678342"/>
                    <a:pt x="942259" y="689656"/>
                    <a:pt x="950245" y="700748"/>
                  </a:cubicBezTo>
                  <a:cubicBezTo>
                    <a:pt x="966218" y="723153"/>
                    <a:pt x="972873" y="733912"/>
                    <a:pt x="980193" y="748554"/>
                  </a:cubicBezTo>
                  <a:cubicBezTo>
                    <a:pt x="987181" y="762641"/>
                    <a:pt x="996277" y="776173"/>
                    <a:pt x="1004485" y="785046"/>
                  </a:cubicBezTo>
                  <a:cubicBezTo>
                    <a:pt x="1016131" y="797691"/>
                    <a:pt x="1058280" y="835071"/>
                    <a:pt x="1076139" y="848603"/>
                  </a:cubicBezTo>
                  <a:cubicBezTo>
                    <a:pt x="1096659" y="864354"/>
                    <a:pt x="1103647" y="871120"/>
                    <a:pt x="1111189" y="883875"/>
                  </a:cubicBezTo>
                  <a:cubicBezTo>
                    <a:pt x="1114517" y="889310"/>
                    <a:pt x="1124278" y="903175"/>
                    <a:pt x="1132930" y="914711"/>
                  </a:cubicBezTo>
                  <a:cubicBezTo>
                    <a:pt x="1149789" y="937227"/>
                    <a:pt x="1172417" y="961962"/>
                    <a:pt x="1213235" y="1002559"/>
                  </a:cubicBezTo>
                  <a:cubicBezTo>
                    <a:pt x="1226212" y="1015426"/>
                    <a:pt x="1236528" y="1026295"/>
                    <a:pt x="1236195" y="1026628"/>
                  </a:cubicBezTo>
                  <a:cubicBezTo>
                    <a:pt x="1235862" y="1026961"/>
                    <a:pt x="1192826" y="1027183"/>
                    <a:pt x="1140583" y="1027183"/>
                  </a:cubicBezTo>
                  <a:cubicBezTo>
                    <a:pt x="1073587" y="1027183"/>
                    <a:pt x="1044415" y="1027516"/>
                    <a:pt x="1041865" y="1028514"/>
                  </a:cubicBezTo>
                  <a:cubicBezTo>
                    <a:pt x="1037761" y="1029956"/>
                    <a:pt x="1035320" y="1032951"/>
                    <a:pt x="1036762" y="1035280"/>
                  </a:cubicBezTo>
                  <a:cubicBezTo>
                    <a:pt x="1037428" y="1036500"/>
                    <a:pt x="1128049" y="1036722"/>
                    <a:pt x="1444834" y="1036722"/>
                  </a:cubicBezTo>
                  <a:cubicBezTo>
                    <a:pt x="1795450" y="1036722"/>
                    <a:pt x="1852352" y="1036500"/>
                    <a:pt x="1853905" y="1035058"/>
                  </a:cubicBezTo>
                  <a:cubicBezTo>
                    <a:pt x="1856012" y="1032840"/>
                    <a:pt x="1854903" y="1029845"/>
                    <a:pt x="1851242" y="1028403"/>
                  </a:cubicBezTo>
                  <a:cubicBezTo>
                    <a:pt x="1849579" y="1027849"/>
                    <a:pt x="1825509" y="1027294"/>
                    <a:pt x="1796005" y="1027294"/>
                  </a:cubicBezTo>
                  <a:cubicBezTo>
                    <a:pt x="1766500" y="1027294"/>
                    <a:pt x="1743318" y="1027183"/>
                    <a:pt x="1742985" y="1027183"/>
                  </a:cubicBezTo>
                  <a:cubicBezTo>
                    <a:pt x="1742652" y="1027183"/>
                    <a:pt x="1740656" y="1024854"/>
                    <a:pt x="1738659" y="1022081"/>
                  </a:cubicBezTo>
                  <a:cubicBezTo>
                    <a:pt x="1735221" y="1017200"/>
                    <a:pt x="1719692" y="1005332"/>
                    <a:pt x="1703942" y="995460"/>
                  </a:cubicBezTo>
                  <a:cubicBezTo>
                    <a:pt x="1696954" y="991245"/>
                    <a:pt x="1693182" y="991023"/>
                    <a:pt x="1692628" y="994794"/>
                  </a:cubicBezTo>
                  <a:cubicBezTo>
                    <a:pt x="1692406" y="996791"/>
                    <a:pt x="1693959" y="998455"/>
                    <a:pt x="1699172" y="1002004"/>
                  </a:cubicBezTo>
                  <a:cubicBezTo>
                    <a:pt x="1726237" y="1020306"/>
                    <a:pt x="1731449" y="1024188"/>
                    <a:pt x="1731449" y="1026185"/>
                  </a:cubicBezTo>
                  <a:cubicBezTo>
                    <a:pt x="1731449" y="1026628"/>
                    <a:pt x="1673328" y="1027183"/>
                    <a:pt x="1602561" y="1027183"/>
                  </a:cubicBezTo>
                  <a:lnTo>
                    <a:pt x="1473451" y="1027183"/>
                  </a:lnTo>
                  <a:cubicBezTo>
                    <a:pt x="1473451" y="1027183"/>
                    <a:pt x="1459919" y="1010989"/>
                    <a:pt x="1459919" y="1010989"/>
                  </a:cubicBezTo>
                  <a:cubicBezTo>
                    <a:pt x="1452488" y="1002226"/>
                    <a:pt x="1440841" y="988694"/>
                    <a:pt x="1433964" y="981152"/>
                  </a:cubicBezTo>
                  <a:cubicBezTo>
                    <a:pt x="1421430" y="967065"/>
                    <a:pt x="1407011" y="945214"/>
                    <a:pt x="1396806" y="924472"/>
                  </a:cubicBezTo>
                  <a:cubicBezTo>
                    <a:pt x="1387156" y="905061"/>
                    <a:pt x="1378948" y="895411"/>
                    <a:pt x="1337797" y="853594"/>
                  </a:cubicBezTo>
                  <a:cubicBezTo>
                    <a:pt x="1320827" y="836402"/>
                    <a:pt x="1304189" y="818988"/>
                    <a:pt x="1300861" y="814883"/>
                  </a:cubicBezTo>
                  <a:cubicBezTo>
                    <a:pt x="1288771" y="800242"/>
                    <a:pt x="1281229" y="786266"/>
                    <a:pt x="1272244" y="762641"/>
                  </a:cubicBezTo>
                  <a:cubicBezTo>
                    <a:pt x="1266254" y="746779"/>
                    <a:pt x="1258268" y="730252"/>
                    <a:pt x="1251502" y="719271"/>
                  </a:cubicBezTo>
                  <a:cubicBezTo>
                    <a:pt x="1248951" y="715167"/>
                    <a:pt x="1239412" y="704962"/>
                    <a:pt x="1227654" y="693538"/>
                  </a:cubicBezTo>
                  <a:cubicBezTo>
                    <a:pt x="1182178" y="649836"/>
                    <a:pt x="1172417" y="638966"/>
                    <a:pt x="1160326" y="619000"/>
                  </a:cubicBezTo>
                  <a:cubicBezTo>
                    <a:pt x="1157110" y="613676"/>
                    <a:pt x="1152895" y="604248"/>
                    <a:pt x="1150898" y="598147"/>
                  </a:cubicBezTo>
                  <a:cubicBezTo>
                    <a:pt x="1143245" y="575076"/>
                    <a:pt x="1143134" y="539915"/>
                    <a:pt x="1150676" y="508746"/>
                  </a:cubicBezTo>
                  <a:cubicBezTo>
                    <a:pt x="1152562" y="500649"/>
                    <a:pt x="1154226" y="492552"/>
                    <a:pt x="1154226" y="490667"/>
                  </a:cubicBezTo>
                  <a:cubicBezTo>
                    <a:pt x="1154226" y="486563"/>
                    <a:pt x="1156000" y="486563"/>
                    <a:pt x="1165207" y="491110"/>
                  </a:cubicBezTo>
                  <a:cubicBezTo>
                    <a:pt x="1186614" y="501869"/>
                    <a:pt x="1200812" y="513738"/>
                    <a:pt x="1218559" y="535810"/>
                  </a:cubicBezTo>
                  <a:cubicBezTo>
                    <a:pt x="1224548" y="543242"/>
                    <a:pt x="1233977" y="554223"/>
                    <a:pt x="1239412" y="559991"/>
                  </a:cubicBezTo>
                  <a:cubicBezTo>
                    <a:pt x="1254830" y="576740"/>
                    <a:pt x="1259377" y="582508"/>
                    <a:pt x="1270691" y="599589"/>
                  </a:cubicBezTo>
                  <a:cubicBezTo>
                    <a:pt x="1284999" y="620997"/>
                    <a:pt x="1290545" y="627652"/>
                    <a:pt x="1311620" y="649170"/>
                  </a:cubicBezTo>
                  <a:cubicBezTo>
                    <a:pt x="1324820" y="662591"/>
                    <a:pt x="1332251" y="669136"/>
                    <a:pt x="1339572" y="673683"/>
                  </a:cubicBezTo>
                  <a:cubicBezTo>
                    <a:pt x="1367745" y="691652"/>
                    <a:pt x="1373846" y="695867"/>
                    <a:pt x="1391815" y="710619"/>
                  </a:cubicBezTo>
                  <a:cubicBezTo>
                    <a:pt x="1408564" y="724595"/>
                    <a:pt x="1413333" y="729254"/>
                    <a:pt x="1426533" y="745448"/>
                  </a:cubicBezTo>
                  <a:cubicBezTo>
                    <a:pt x="1435074" y="755875"/>
                    <a:pt x="1447163" y="770072"/>
                    <a:pt x="1453597" y="777171"/>
                  </a:cubicBezTo>
                  <a:cubicBezTo>
                    <a:pt x="1459919" y="784381"/>
                    <a:pt x="1469015" y="794807"/>
                    <a:pt x="1473784" y="800353"/>
                  </a:cubicBezTo>
                  <a:cubicBezTo>
                    <a:pt x="1488537" y="818100"/>
                    <a:pt x="1493195" y="821539"/>
                    <a:pt x="1521368" y="835292"/>
                  </a:cubicBezTo>
                  <a:cubicBezTo>
                    <a:pt x="1535344" y="842170"/>
                    <a:pt x="1550208" y="849934"/>
                    <a:pt x="1554423" y="852818"/>
                  </a:cubicBezTo>
                  <a:cubicBezTo>
                    <a:pt x="1565293" y="860028"/>
                    <a:pt x="1574720" y="870454"/>
                    <a:pt x="1587143" y="888867"/>
                  </a:cubicBezTo>
                  <a:cubicBezTo>
                    <a:pt x="1598679" y="906059"/>
                    <a:pt x="1603560" y="911162"/>
                    <a:pt x="1616981" y="920479"/>
                  </a:cubicBezTo>
                  <a:cubicBezTo>
                    <a:pt x="1628184" y="928021"/>
                    <a:pt x="1642936" y="942441"/>
                    <a:pt x="1651587" y="954087"/>
                  </a:cubicBezTo>
                  <a:cubicBezTo>
                    <a:pt x="1657244" y="961741"/>
                    <a:pt x="1658909" y="963183"/>
                    <a:pt x="1661793" y="963183"/>
                  </a:cubicBezTo>
                  <a:cubicBezTo>
                    <a:pt x="1665342" y="963183"/>
                    <a:pt x="1667338" y="960631"/>
                    <a:pt x="1665785" y="958080"/>
                  </a:cubicBezTo>
                  <a:cubicBezTo>
                    <a:pt x="1657689" y="944770"/>
                    <a:pt x="1635726" y="922142"/>
                    <a:pt x="1621640" y="912714"/>
                  </a:cubicBezTo>
                  <a:cubicBezTo>
                    <a:pt x="1610215" y="904950"/>
                    <a:pt x="1603781" y="898073"/>
                    <a:pt x="1593688" y="882766"/>
                  </a:cubicBezTo>
                  <a:cubicBezTo>
                    <a:pt x="1574832" y="854482"/>
                    <a:pt x="1566069" y="847272"/>
                    <a:pt x="1528467" y="828970"/>
                  </a:cubicBezTo>
                  <a:cubicBezTo>
                    <a:pt x="1514491" y="822093"/>
                    <a:pt x="1500405" y="814440"/>
                    <a:pt x="1496967" y="812000"/>
                  </a:cubicBezTo>
                  <a:cubicBezTo>
                    <a:pt x="1493639" y="809448"/>
                    <a:pt x="1487538" y="803126"/>
                    <a:pt x="1483434" y="798135"/>
                  </a:cubicBezTo>
                  <a:cubicBezTo>
                    <a:pt x="1479441" y="793143"/>
                    <a:pt x="1469347" y="781608"/>
                    <a:pt x="1461361" y="772623"/>
                  </a:cubicBezTo>
                  <a:cubicBezTo>
                    <a:pt x="1453375" y="763528"/>
                    <a:pt x="1441285" y="749330"/>
                    <a:pt x="1434519" y="741122"/>
                  </a:cubicBezTo>
                  <a:cubicBezTo>
                    <a:pt x="1418657" y="721711"/>
                    <a:pt x="1415441" y="718495"/>
                    <a:pt x="1396584" y="703077"/>
                  </a:cubicBezTo>
                  <a:cubicBezTo>
                    <a:pt x="1387933" y="695978"/>
                    <a:pt x="1380834" y="689989"/>
                    <a:pt x="1380945" y="689545"/>
                  </a:cubicBezTo>
                  <a:cubicBezTo>
                    <a:pt x="1380945" y="689101"/>
                    <a:pt x="1387045" y="683444"/>
                    <a:pt x="1394588" y="676900"/>
                  </a:cubicBezTo>
                  <a:cubicBezTo>
                    <a:pt x="1409007" y="664366"/>
                    <a:pt x="1427198" y="645621"/>
                    <a:pt x="1438068" y="631978"/>
                  </a:cubicBezTo>
                  <a:cubicBezTo>
                    <a:pt x="1446720" y="621107"/>
                    <a:pt x="1468793" y="586390"/>
                    <a:pt x="1475670" y="572969"/>
                  </a:cubicBezTo>
                  <a:cubicBezTo>
                    <a:pt x="1478665" y="567090"/>
                    <a:pt x="1486762" y="552781"/>
                    <a:pt x="1493861" y="541135"/>
                  </a:cubicBezTo>
                  <a:cubicBezTo>
                    <a:pt x="1500960" y="529488"/>
                    <a:pt x="1508613" y="515734"/>
                    <a:pt x="1511053" y="510632"/>
                  </a:cubicBezTo>
                  <a:cubicBezTo>
                    <a:pt x="1513382" y="505530"/>
                    <a:pt x="1518263" y="497322"/>
                    <a:pt x="1521701" y="492330"/>
                  </a:cubicBezTo>
                  <a:cubicBezTo>
                    <a:pt x="1525251" y="487228"/>
                    <a:pt x="1530908" y="478354"/>
                    <a:pt x="1534346" y="472587"/>
                  </a:cubicBezTo>
                  <a:cubicBezTo>
                    <a:pt x="1540336" y="462604"/>
                    <a:pt x="1543441" y="458056"/>
                    <a:pt x="1561632" y="434209"/>
                  </a:cubicBezTo>
                  <a:cubicBezTo>
                    <a:pt x="1565847" y="428663"/>
                    <a:pt x="1574610" y="415574"/>
                    <a:pt x="1581043" y="405259"/>
                  </a:cubicBezTo>
                  <a:cubicBezTo>
                    <a:pt x="1596794" y="379858"/>
                    <a:pt x="1625633" y="342035"/>
                    <a:pt x="1629182" y="342035"/>
                  </a:cubicBezTo>
                  <a:cubicBezTo>
                    <a:pt x="1631068" y="342035"/>
                    <a:pt x="1638832" y="352794"/>
                    <a:pt x="1643269" y="361446"/>
                  </a:cubicBezTo>
                  <a:cubicBezTo>
                    <a:pt x="1652364" y="379525"/>
                    <a:pt x="1655470" y="407477"/>
                    <a:pt x="1650368" y="425890"/>
                  </a:cubicBezTo>
                  <a:cubicBezTo>
                    <a:pt x="1643491" y="450181"/>
                    <a:pt x="1642936" y="452843"/>
                    <a:pt x="1642936" y="461939"/>
                  </a:cubicBezTo>
                  <a:cubicBezTo>
                    <a:pt x="1642936" y="468150"/>
                    <a:pt x="1643713" y="474029"/>
                    <a:pt x="1645266" y="479020"/>
                  </a:cubicBezTo>
                  <a:cubicBezTo>
                    <a:pt x="1648814" y="490112"/>
                    <a:pt x="1661127" y="514514"/>
                    <a:pt x="1673771" y="535700"/>
                  </a:cubicBezTo>
                  <a:cubicBezTo>
                    <a:pt x="1679761" y="545682"/>
                    <a:pt x="1688746" y="561433"/>
                    <a:pt x="1693626" y="570528"/>
                  </a:cubicBezTo>
                  <a:cubicBezTo>
                    <a:pt x="1703831" y="589828"/>
                    <a:pt x="1710930" y="600366"/>
                    <a:pt x="1722244" y="613232"/>
                  </a:cubicBezTo>
                  <a:lnTo>
                    <a:pt x="1730230" y="622439"/>
                  </a:lnTo>
                  <a:lnTo>
                    <a:pt x="1717141" y="635971"/>
                  </a:lnTo>
                  <a:cubicBezTo>
                    <a:pt x="1663456" y="691320"/>
                    <a:pt x="1643269" y="715722"/>
                    <a:pt x="1630735" y="740457"/>
                  </a:cubicBezTo>
                  <a:cubicBezTo>
                    <a:pt x="1624413" y="753212"/>
                    <a:pt x="1623082" y="757871"/>
                    <a:pt x="1625411" y="759313"/>
                  </a:cubicBezTo>
                  <a:cubicBezTo>
                    <a:pt x="1628406" y="761088"/>
                    <a:pt x="1631179" y="757982"/>
                    <a:pt x="1636059" y="747888"/>
                  </a:cubicBezTo>
                  <a:cubicBezTo>
                    <a:pt x="1650256" y="718717"/>
                    <a:pt x="1669002" y="696754"/>
                    <a:pt x="1746424" y="618224"/>
                  </a:cubicBezTo>
                  <a:cubicBezTo>
                    <a:pt x="1767942" y="596483"/>
                    <a:pt x="1787131" y="576518"/>
                    <a:pt x="1789128" y="573967"/>
                  </a:cubicBezTo>
                  <a:cubicBezTo>
                    <a:pt x="1791124" y="571416"/>
                    <a:pt x="1796338" y="562875"/>
                    <a:pt x="1800663" y="555111"/>
                  </a:cubicBezTo>
                  <a:cubicBezTo>
                    <a:pt x="1804989" y="547346"/>
                    <a:pt x="1810314" y="538583"/>
                    <a:pt x="1812310" y="535589"/>
                  </a:cubicBezTo>
                  <a:cubicBezTo>
                    <a:pt x="1817412" y="528046"/>
                    <a:pt x="1835270" y="504975"/>
                    <a:pt x="1839485" y="500428"/>
                  </a:cubicBezTo>
                  <a:cubicBezTo>
                    <a:pt x="1843034" y="496656"/>
                    <a:pt x="1848359" y="493107"/>
                    <a:pt x="1850577" y="493107"/>
                  </a:cubicBezTo>
                  <a:cubicBezTo>
                    <a:pt x="1851132" y="493107"/>
                    <a:pt x="1852574" y="497544"/>
                    <a:pt x="1853794" y="503089"/>
                  </a:cubicBezTo>
                  <a:cubicBezTo>
                    <a:pt x="1855457" y="510965"/>
                    <a:pt x="1855790" y="515956"/>
                    <a:pt x="1855125" y="527492"/>
                  </a:cubicBezTo>
                  <a:cubicBezTo>
                    <a:pt x="1853128" y="565759"/>
                    <a:pt x="1853017" y="574965"/>
                    <a:pt x="1854348" y="591603"/>
                  </a:cubicBezTo>
                  <a:cubicBezTo>
                    <a:pt x="1856567" y="618889"/>
                    <a:pt x="1859007" y="634307"/>
                    <a:pt x="1862889" y="645288"/>
                  </a:cubicBezTo>
                  <a:cubicBezTo>
                    <a:pt x="1864886" y="650834"/>
                    <a:pt x="1866439" y="655825"/>
                    <a:pt x="1866439" y="656491"/>
                  </a:cubicBezTo>
                  <a:cubicBezTo>
                    <a:pt x="1865662" y="666141"/>
                    <a:pt x="1863998" y="672685"/>
                    <a:pt x="1861336" y="677122"/>
                  </a:cubicBezTo>
                  <a:cubicBezTo>
                    <a:pt x="1856678" y="684886"/>
                    <a:pt x="1831277" y="709399"/>
                    <a:pt x="1814861" y="721600"/>
                  </a:cubicBezTo>
                  <a:cubicBezTo>
                    <a:pt x="1792344" y="738571"/>
                    <a:pt x="1787464" y="745004"/>
                    <a:pt x="1767720" y="784492"/>
                  </a:cubicBezTo>
                  <a:cubicBezTo>
                    <a:pt x="1760732" y="798468"/>
                    <a:pt x="1752857" y="813331"/>
                    <a:pt x="1749973" y="817546"/>
                  </a:cubicBezTo>
                  <a:cubicBezTo>
                    <a:pt x="1741543" y="830634"/>
                    <a:pt x="1730341" y="842503"/>
                    <a:pt x="1718361" y="850932"/>
                  </a:cubicBezTo>
                  <a:cubicBezTo>
                    <a:pt x="1705606" y="860028"/>
                    <a:pt x="1704164" y="861470"/>
                    <a:pt x="1704829" y="864354"/>
                  </a:cubicBezTo>
                  <a:cubicBezTo>
                    <a:pt x="1705606" y="868679"/>
                    <a:pt x="1710042" y="867237"/>
                    <a:pt x="1722576" y="858364"/>
                  </a:cubicBezTo>
                  <a:cubicBezTo>
                    <a:pt x="1736109" y="848714"/>
                    <a:pt x="1748309" y="836069"/>
                    <a:pt x="1757405" y="821982"/>
                  </a:cubicBezTo>
                  <a:cubicBezTo>
                    <a:pt x="1760289" y="817546"/>
                    <a:pt x="1767942" y="803126"/>
                    <a:pt x="1774375" y="789816"/>
                  </a:cubicBezTo>
                  <a:cubicBezTo>
                    <a:pt x="1786577" y="764859"/>
                    <a:pt x="1794452" y="751660"/>
                    <a:pt x="1802216" y="742897"/>
                  </a:cubicBezTo>
                  <a:cubicBezTo>
                    <a:pt x="1804657" y="740235"/>
                    <a:pt x="1813087" y="733136"/>
                    <a:pt x="1820850" y="727146"/>
                  </a:cubicBezTo>
                  <a:cubicBezTo>
                    <a:pt x="1836823" y="715167"/>
                    <a:pt x="1858230" y="694869"/>
                    <a:pt x="1865773" y="684997"/>
                  </a:cubicBezTo>
                  <a:cubicBezTo>
                    <a:pt x="1868435" y="681337"/>
                    <a:pt x="1871430" y="675791"/>
                    <a:pt x="1872317" y="672796"/>
                  </a:cubicBezTo>
                  <a:lnTo>
                    <a:pt x="1873870" y="667361"/>
                  </a:lnTo>
                  <a:lnTo>
                    <a:pt x="1880414" y="674571"/>
                  </a:lnTo>
                  <a:cubicBezTo>
                    <a:pt x="1884074" y="678564"/>
                    <a:pt x="1894501" y="688103"/>
                    <a:pt x="1903707" y="695756"/>
                  </a:cubicBezTo>
                  <a:cubicBezTo>
                    <a:pt x="1938536" y="724928"/>
                    <a:pt x="1951180" y="741566"/>
                    <a:pt x="1963936" y="774731"/>
                  </a:cubicBezTo>
                  <a:cubicBezTo>
                    <a:pt x="1969926" y="790703"/>
                    <a:pt x="1973143" y="796138"/>
                    <a:pt x="1992664" y="823868"/>
                  </a:cubicBezTo>
                  <a:cubicBezTo>
                    <a:pt x="2007417" y="844832"/>
                    <a:pt x="2010523" y="848714"/>
                    <a:pt x="2012963" y="848714"/>
                  </a:cubicBezTo>
                  <a:cubicBezTo>
                    <a:pt x="2015181" y="848714"/>
                    <a:pt x="2016069" y="848048"/>
                    <a:pt x="2016290" y="845719"/>
                  </a:cubicBezTo>
                  <a:cubicBezTo>
                    <a:pt x="2016512" y="843611"/>
                    <a:pt x="2012519" y="837067"/>
                    <a:pt x="2001205" y="820873"/>
                  </a:cubicBezTo>
                  <a:cubicBezTo>
                    <a:pt x="1981018" y="792367"/>
                    <a:pt x="1979021" y="789039"/>
                    <a:pt x="1971146" y="769517"/>
                  </a:cubicBezTo>
                  <a:cubicBezTo>
                    <a:pt x="1960498" y="743119"/>
                    <a:pt x="1953399" y="731805"/>
                    <a:pt x="1936429" y="714169"/>
                  </a:cubicBezTo>
                  <a:cubicBezTo>
                    <a:pt x="1930217" y="707846"/>
                    <a:pt x="1918238" y="696865"/>
                    <a:pt x="1909697" y="689878"/>
                  </a:cubicBezTo>
                  <a:cubicBezTo>
                    <a:pt x="1876532" y="662480"/>
                    <a:pt x="1869655" y="650501"/>
                    <a:pt x="1864664" y="612567"/>
                  </a:cubicBezTo>
                  <a:cubicBezTo>
                    <a:pt x="1862002" y="591159"/>
                    <a:pt x="1861225" y="562099"/>
                    <a:pt x="1863000" y="537585"/>
                  </a:cubicBezTo>
                  <a:cubicBezTo>
                    <a:pt x="1864553" y="515623"/>
                    <a:pt x="1864331" y="511408"/>
                    <a:pt x="1861003" y="495769"/>
                  </a:cubicBezTo>
                  <a:cubicBezTo>
                    <a:pt x="1860338" y="492441"/>
                    <a:pt x="1860449" y="492330"/>
                    <a:pt x="1864331" y="493218"/>
                  </a:cubicBezTo>
                  <a:cubicBezTo>
                    <a:pt x="1871541" y="494660"/>
                    <a:pt x="1880858" y="502424"/>
                    <a:pt x="1897052" y="520504"/>
                  </a:cubicBezTo>
                  <a:cubicBezTo>
                    <a:pt x="1917461" y="543464"/>
                    <a:pt x="1922120" y="549675"/>
                    <a:pt x="1941975" y="580289"/>
                  </a:cubicBezTo>
                  <a:cubicBezTo>
                    <a:pt x="1950959" y="594376"/>
                    <a:pt x="1961386" y="609683"/>
                    <a:pt x="1964934" y="614563"/>
                  </a:cubicBezTo>
                  <a:cubicBezTo>
                    <a:pt x="1977579" y="631756"/>
                    <a:pt x="1983791" y="641960"/>
                    <a:pt x="1995437" y="664144"/>
                  </a:cubicBezTo>
                  <a:cubicBezTo>
                    <a:pt x="2008748" y="689878"/>
                    <a:pt x="2006308" y="685995"/>
                    <a:pt x="2054446" y="754987"/>
                  </a:cubicBezTo>
                  <a:cubicBezTo>
                    <a:pt x="2058218" y="760533"/>
                    <a:pt x="2068644" y="774398"/>
                    <a:pt x="2077518" y="785712"/>
                  </a:cubicBezTo>
                  <a:cubicBezTo>
                    <a:pt x="2096929" y="810669"/>
                    <a:pt x="2101144" y="816991"/>
                    <a:pt x="2112347" y="837622"/>
                  </a:cubicBezTo>
                  <a:cubicBezTo>
                    <a:pt x="2117116" y="846384"/>
                    <a:pt x="2126434" y="862024"/>
                    <a:pt x="2132977" y="872451"/>
                  </a:cubicBezTo>
                  <a:cubicBezTo>
                    <a:pt x="2139632" y="882877"/>
                    <a:pt x="2148839" y="897740"/>
                    <a:pt x="2153497" y="905505"/>
                  </a:cubicBezTo>
                  <a:cubicBezTo>
                    <a:pt x="2158156" y="913269"/>
                    <a:pt x="2166697" y="926246"/>
                    <a:pt x="2172465" y="934454"/>
                  </a:cubicBezTo>
                  <a:cubicBezTo>
                    <a:pt x="2178233" y="942552"/>
                    <a:pt x="2190878" y="962184"/>
                    <a:pt x="2200416" y="978157"/>
                  </a:cubicBezTo>
                  <a:cubicBezTo>
                    <a:pt x="2209955" y="994129"/>
                    <a:pt x="2221158" y="1011432"/>
                    <a:pt x="2225262" y="1016757"/>
                  </a:cubicBezTo>
                  <a:cubicBezTo>
                    <a:pt x="2229366" y="1022192"/>
                    <a:pt x="2232361" y="1026518"/>
                    <a:pt x="2231917" y="1026518"/>
                  </a:cubicBezTo>
                  <a:cubicBezTo>
                    <a:pt x="2231363" y="1026628"/>
                    <a:pt x="2181560" y="1026628"/>
                    <a:pt x="2121442" y="1026628"/>
                  </a:cubicBezTo>
                  <a:cubicBezTo>
                    <a:pt x="2056332" y="1026628"/>
                    <a:pt x="2010634" y="1027072"/>
                    <a:pt x="2009081" y="1027737"/>
                  </a:cubicBezTo>
                  <a:cubicBezTo>
                    <a:pt x="2005531" y="1029068"/>
                    <a:pt x="2005198" y="1033062"/>
                    <a:pt x="2008415" y="1034725"/>
                  </a:cubicBezTo>
                  <a:cubicBezTo>
                    <a:pt x="2011410" y="1036389"/>
                    <a:pt x="2291814" y="1036611"/>
                    <a:pt x="2293478" y="1034947"/>
                  </a:cubicBezTo>
                  <a:cubicBezTo>
                    <a:pt x="2294032" y="1034393"/>
                    <a:pt x="2294254" y="1032951"/>
                    <a:pt x="2294032" y="1031841"/>
                  </a:cubicBezTo>
                  <a:cubicBezTo>
                    <a:pt x="2293367" y="1027960"/>
                    <a:pt x="2284715" y="1026628"/>
                    <a:pt x="2262199" y="1026850"/>
                  </a:cubicBezTo>
                  <a:close/>
                  <a:moveTo>
                    <a:pt x="1142691" y="506084"/>
                  </a:moveTo>
                  <a:cubicBezTo>
                    <a:pt x="1138031" y="523720"/>
                    <a:pt x="1137034" y="534923"/>
                    <a:pt x="1137699" y="561544"/>
                  </a:cubicBezTo>
                  <a:cubicBezTo>
                    <a:pt x="1138253" y="587388"/>
                    <a:pt x="1139252" y="593045"/>
                    <a:pt x="1145241" y="607686"/>
                  </a:cubicBezTo>
                  <a:cubicBezTo>
                    <a:pt x="1155668" y="632865"/>
                    <a:pt x="1172749" y="653496"/>
                    <a:pt x="1220223" y="697753"/>
                  </a:cubicBezTo>
                  <a:cubicBezTo>
                    <a:pt x="1231315" y="708179"/>
                    <a:pt x="1239523" y="716831"/>
                    <a:pt x="1242961" y="722155"/>
                  </a:cubicBezTo>
                  <a:cubicBezTo>
                    <a:pt x="1249505" y="731916"/>
                    <a:pt x="1259156" y="752214"/>
                    <a:pt x="1265478" y="769407"/>
                  </a:cubicBezTo>
                  <a:cubicBezTo>
                    <a:pt x="1271357" y="785490"/>
                    <a:pt x="1278456" y="799244"/>
                    <a:pt x="1286996" y="811223"/>
                  </a:cubicBezTo>
                  <a:cubicBezTo>
                    <a:pt x="1290878" y="816769"/>
                    <a:pt x="1307960" y="835292"/>
                    <a:pt x="1327925" y="855591"/>
                  </a:cubicBezTo>
                  <a:cubicBezTo>
                    <a:pt x="1370296" y="898849"/>
                    <a:pt x="1378726" y="908721"/>
                    <a:pt x="1388154" y="927467"/>
                  </a:cubicBezTo>
                  <a:cubicBezTo>
                    <a:pt x="1394144" y="939557"/>
                    <a:pt x="1408564" y="963515"/>
                    <a:pt x="1414775" y="971945"/>
                  </a:cubicBezTo>
                  <a:cubicBezTo>
                    <a:pt x="1417770" y="975716"/>
                    <a:pt x="1422872" y="982150"/>
                    <a:pt x="1426533" y="986032"/>
                  </a:cubicBezTo>
                  <a:cubicBezTo>
                    <a:pt x="1436959" y="997346"/>
                    <a:pt x="1460807" y="1025519"/>
                    <a:pt x="1460807" y="1026407"/>
                  </a:cubicBezTo>
                  <a:cubicBezTo>
                    <a:pt x="1460807" y="1027627"/>
                    <a:pt x="1249284" y="1027072"/>
                    <a:pt x="1248285" y="1025963"/>
                  </a:cubicBezTo>
                  <a:cubicBezTo>
                    <a:pt x="1247953" y="1025519"/>
                    <a:pt x="1234864" y="1011987"/>
                    <a:pt x="1219224" y="996125"/>
                  </a:cubicBezTo>
                  <a:cubicBezTo>
                    <a:pt x="1191717" y="967952"/>
                    <a:pt x="1161325" y="935896"/>
                    <a:pt x="1154115" y="927688"/>
                  </a:cubicBezTo>
                  <a:cubicBezTo>
                    <a:pt x="1148458" y="921033"/>
                    <a:pt x="1124278" y="887425"/>
                    <a:pt x="1117734" y="877220"/>
                  </a:cubicBezTo>
                  <a:cubicBezTo>
                    <a:pt x="1109858" y="864686"/>
                    <a:pt x="1102759" y="857366"/>
                    <a:pt x="1085899" y="844721"/>
                  </a:cubicBezTo>
                  <a:cubicBezTo>
                    <a:pt x="1069594" y="832298"/>
                    <a:pt x="1062940" y="826752"/>
                    <a:pt x="1043972" y="809670"/>
                  </a:cubicBezTo>
                  <a:cubicBezTo>
                    <a:pt x="1010253" y="779278"/>
                    <a:pt x="999715" y="767077"/>
                    <a:pt x="989067" y="745781"/>
                  </a:cubicBezTo>
                  <a:cubicBezTo>
                    <a:pt x="982966" y="733469"/>
                    <a:pt x="971875" y="715278"/>
                    <a:pt x="962890" y="702966"/>
                  </a:cubicBezTo>
                  <a:cubicBezTo>
                    <a:pt x="958897" y="697309"/>
                    <a:pt x="955459" y="692096"/>
                    <a:pt x="955459" y="691431"/>
                  </a:cubicBezTo>
                  <a:cubicBezTo>
                    <a:pt x="955459" y="689878"/>
                    <a:pt x="971764" y="672796"/>
                    <a:pt x="1006703" y="637856"/>
                  </a:cubicBezTo>
                  <a:cubicBezTo>
                    <a:pt x="1036984" y="607465"/>
                    <a:pt x="1072145" y="569863"/>
                    <a:pt x="1082905" y="556331"/>
                  </a:cubicBezTo>
                  <a:cubicBezTo>
                    <a:pt x="1086454" y="551672"/>
                    <a:pt x="1093664" y="543021"/>
                    <a:pt x="1098766" y="536809"/>
                  </a:cubicBezTo>
                  <a:cubicBezTo>
                    <a:pt x="1103979" y="530708"/>
                    <a:pt x="1111744" y="520393"/>
                    <a:pt x="1116070" y="513738"/>
                  </a:cubicBezTo>
                  <a:cubicBezTo>
                    <a:pt x="1120396" y="507193"/>
                    <a:pt x="1125276" y="500760"/>
                    <a:pt x="1126828" y="499318"/>
                  </a:cubicBezTo>
                  <a:cubicBezTo>
                    <a:pt x="1130046" y="496434"/>
                    <a:pt x="1143134" y="488337"/>
                    <a:pt x="1144687" y="488337"/>
                  </a:cubicBezTo>
                  <a:cubicBezTo>
                    <a:pt x="1145130" y="488337"/>
                    <a:pt x="1145685" y="489779"/>
                    <a:pt x="1145685" y="491554"/>
                  </a:cubicBezTo>
                  <a:cubicBezTo>
                    <a:pt x="1145685" y="493440"/>
                    <a:pt x="1144354" y="499873"/>
                    <a:pt x="1142691" y="505974"/>
                  </a:cubicBezTo>
                  <a:close/>
                  <a:moveTo>
                    <a:pt x="1516155" y="484677"/>
                  </a:moveTo>
                  <a:cubicBezTo>
                    <a:pt x="1510721" y="492996"/>
                    <a:pt x="1504065" y="504199"/>
                    <a:pt x="1501403" y="509745"/>
                  </a:cubicBezTo>
                  <a:cubicBezTo>
                    <a:pt x="1498852" y="515291"/>
                    <a:pt x="1491975" y="527492"/>
                    <a:pt x="1486096" y="536920"/>
                  </a:cubicBezTo>
                  <a:cubicBezTo>
                    <a:pt x="1480329" y="546348"/>
                    <a:pt x="1472564" y="559880"/>
                    <a:pt x="1468904" y="566979"/>
                  </a:cubicBezTo>
                  <a:cubicBezTo>
                    <a:pt x="1460363" y="583506"/>
                    <a:pt x="1440175" y="615229"/>
                    <a:pt x="1430304" y="627874"/>
                  </a:cubicBezTo>
                  <a:cubicBezTo>
                    <a:pt x="1421098" y="639520"/>
                    <a:pt x="1394144" y="666695"/>
                    <a:pt x="1381721" y="676900"/>
                  </a:cubicBezTo>
                  <a:lnTo>
                    <a:pt x="1372848" y="684221"/>
                  </a:lnTo>
                  <a:lnTo>
                    <a:pt x="1361756" y="677233"/>
                  </a:lnTo>
                  <a:cubicBezTo>
                    <a:pt x="1355655" y="673461"/>
                    <a:pt x="1347336" y="668359"/>
                    <a:pt x="1343454" y="665919"/>
                  </a:cubicBezTo>
                  <a:cubicBezTo>
                    <a:pt x="1335135" y="660706"/>
                    <a:pt x="1313728" y="640186"/>
                    <a:pt x="1299752" y="624213"/>
                  </a:cubicBezTo>
                  <a:cubicBezTo>
                    <a:pt x="1294428" y="618113"/>
                    <a:pt x="1285110" y="605579"/>
                    <a:pt x="1279121" y="596483"/>
                  </a:cubicBezTo>
                  <a:cubicBezTo>
                    <a:pt x="1267031" y="578404"/>
                    <a:pt x="1262705" y="572747"/>
                    <a:pt x="1246622" y="555221"/>
                  </a:cubicBezTo>
                  <a:cubicBezTo>
                    <a:pt x="1240854" y="548899"/>
                    <a:pt x="1230094" y="536365"/>
                    <a:pt x="1222996" y="527492"/>
                  </a:cubicBezTo>
                  <a:cubicBezTo>
                    <a:pt x="1208466" y="509634"/>
                    <a:pt x="1196930" y="499540"/>
                    <a:pt x="1179294" y="489114"/>
                  </a:cubicBezTo>
                  <a:cubicBezTo>
                    <a:pt x="1164763" y="480462"/>
                    <a:pt x="1159106" y="478576"/>
                    <a:pt x="1150565" y="479242"/>
                  </a:cubicBezTo>
                  <a:cubicBezTo>
                    <a:pt x="1142025" y="479796"/>
                    <a:pt x="1130711" y="485010"/>
                    <a:pt x="1122836" y="491998"/>
                  </a:cubicBezTo>
                  <a:cubicBezTo>
                    <a:pt x="1119841" y="494660"/>
                    <a:pt x="1113962" y="501980"/>
                    <a:pt x="1109747" y="508303"/>
                  </a:cubicBezTo>
                  <a:cubicBezTo>
                    <a:pt x="1105532" y="514514"/>
                    <a:pt x="1098544" y="524053"/>
                    <a:pt x="1094108" y="529156"/>
                  </a:cubicBezTo>
                  <a:cubicBezTo>
                    <a:pt x="1089782" y="534369"/>
                    <a:pt x="1082461" y="543353"/>
                    <a:pt x="1077691" y="549232"/>
                  </a:cubicBezTo>
                  <a:cubicBezTo>
                    <a:pt x="1064382" y="565981"/>
                    <a:pt x="1032769" y="600144"/>
                    <a:pt x="1005039" y="627763"/>
                  </a:cubicBezTo>
                  <a:cubicBezTo>
                    <a:pt x="990952" y="641739"/>
                    <a:pt x="973094" y="660262"/>
                    <a:pt x="964887" y="668803"/>
                  </a:cubicBezTo>
                  <a:cubicBezTo>
                    <a:pt x="953351" y="681226"/>
                    <a:pt x="950023" y="684110"/>
                    <a:pt x="948803" y="683001"/>
                  </a:cubicBezTo>
                  <a:cubicBezTo>
                    <a:pt x="948138" y="682224"/>
                    <a:pt x="944477" y="677011"/>
                    <a:pt x="940706" y="671465"/>
                  </a:cubicBezTo>
                  <a:cubicBezTo>
                    <a:pt x="927618" y="652165"/>
                    <a:pt x="919299" y="646064"/>
                    <a:pt x="904324" y="644623"/>
                  </a:cubicBezTo>
                  <a:cubicBezTo>
                    <a:pt x="888574" y="643181"/>
                    <a:pt x="876595" y="649836"/>
                    <a:pt x="854633" y="671798"/>
                  </a:cubicBezTo>
                  <a:cubicBezTo>
                    <a:pt x="834667" y="691874"/>
                    <a:pt x="821800" y="707625"/>
                    <a:pt x="805163" y="732249"/>
                  </a:cubicBezTo>
                  <a:cubicBezTo>
                    <a:pt x="787527" y="758537"/>
                    <a:pt x="784199" y="763084"/>
                    <a:pt x="764788" y="785934"/>
                  </a:cubicBezTo>
                  <a:cubicBezTo>
                    <a:pt x="756247" y="795916"/>
                    <a:pt x="743825" y="811112"/>
                    <a:pt x="737059" y="819542"/>
                  </a:cubicBezTo>
                  <a:cubicBezTo>
                    <a:pt x="729294" y="829303"/>
                    <a:pt x="710992" y="848714"/>
                    <a:pt x="687034" y="872783"/>
                  </a:cubicBezTo>
                  <a:cubicBezTo>
                    <a:pt x="649432" y="910385"/>
                    <a:pt x="642444" y="916597"/>
                    <a:pt x="597965" y="951092"/>
                  </a:cubicBezTo>
                  <a:cubicBezTo>
                    <a:pt x="586208" y="960188"/>
                    <a:pt x="572898" y="974053"/>
                    <a:pt x="559588" y="991023"/>
                  </a:cubicBezTo>
                  <a:cubicBezTo>
                    <a:pt x="550936" y="1002115"/>
                    <a:pt x="539400" y="1018420"/>
                    <a:pt x="535740" y="1024965"/>
                  </a:cubicBezTo>
                  <a:cubicBezTo>
                    <a:pt x="534631" y="1026850"/>
                    <a:pt x="527199" y="1027072"/>
                    <a:pt x="413840" y="1027516"/>
                  </a:cubicBezTo>
                  <a:cubicBezTo>
                    <a:pt x="295156" y="1027960"/>
                    <a:pt x="293049" y="1027849"/>
                    <a:pt x="293049" y="1025630"/>
                  </a:cubicBezTo>
                  <a:cubicBezTo>
                    <a:pt x="293049" y="1021859"/>
                    <a:pt x="303364" y="1003113"/>
                    <a:pt x="311572" y="992021"/>
                  </a:cubicBezTo>
                  <a:cubicBezTo>
                    <a:pt x="324882" y="974164"/>
                    <a:pt x="341187" y="958524"/>
                    <a:pt x="363926" y="941442"/>
                  </a:cubicBezTo>
                  <a:cubicBezTo>
                    <a:pt x="379566" y="929907"/>
                    <a:pt x="389437" y="921255"/>
                    <a:pt x="404190" y="906503"/>
                  </a:cubicBezTo>
                  <a:cubicBezTo>
                    <a:pt x="424932" y="885761"/>
                    <a:pt x="429036" y="880437"/>
                    <a:pt x="440239" y="859806"/>
                  </a:cubicBezTo>
                  <a:cubicBezTo>
                    <a:pt x="448335" y="844832"/>
                    <a:pt x="453881" y="838177"/>
                    <a:pt x="466415" y="828748"/>
                  </a:cubicBezTo>
                  <a:cubicBezTo>
                    <a:pt x="487934" y="812665"/>
                    <a:pt x="511892" y="791147"/>
                    <a:pt x="542395" y="760977"/>
                  </a:cubicBezTo>
                  <a:cubicBezTo>
                    <a:pt x="573342" y="730141"/>
                    <a:pt x="575893" y="727257"/>
                    <a:pt x="595858" y="700526"/>
                  </a:cubicBezTo>
                  <a:cubicBezTo>
                    <a:pt x="617155" y="671909"/>
                    <a:pt x="622590" y="663701"/>
                    <a:pt x="632351" y="644844"/>
                  </a:cubicBezTo>
                  <a:cubicBezTo>
                    <a:pt x="635456" y="638966"/>
                    <a:pt x="639449" y="632310"/>
                    <a:pt x="641335" y="629981"/>
                  </a:cubicBezTo>
                  <a:cubicBezTo>
                    <a:pt x="646770" y="623326"/>
                    <a:pt x="656975" y="618889"/>
                    <a:pt x="677273" y="613676"/>
                  </a:cubicBezTo>
                  <a:cubicBezTo>
                    <a:pt x="703339" y="607021"/>
                    <a:pt x="718979" y="599367"/>
                    <a:pt x="732844" y="586390"/>
                  </a:cubicBezTo>
                  <a:cubicBezTo>
                    <a:pt x="744490" y="575520"/>
                    <a:pt x="753252" y="559104"/>
                    <a:pt x="767117" y="522057"/>
                  </a:cubicBezTo>
                  <a:cubicBezTo>
                    <a:pt x="778764" y="490888"/>
                    <a:pt x="786196" y="476025"/>
                    <a:pt x="795180" y="466486"/>
                  </a:cubicBezTo>
                  <a:cubicBezTo>
                    <a:pt x="799284" y="462160"/>
                    <a:pt x="811707" y="451401"/>
                    <a:pt x="822688" y="442638"/>
                  </a:cubicBezTo>
                  <a:cubicBezTo>
                    <a:pt x="847090" y="423117"/>
                    <a:pt x="862286" y="408253"/>
                    <a:pt x="870494" y="395720"/>
                  </a:cubicBezTo>
                  <a:cubicBezTo>
                    <a:pt x="873822" y="390507"/>
                    <a:pt x="881365" y="376420"/>
                    <a:pt x="887243" y="364551"/>
                  </a:cubicBezTo>
                  <a:lnTo>
                    <a:pt x="897892" y="342811"/>
                  </a:lnTo>
                  <a:lnTo>
                    <a:pt x="915860" y="324398"/>
                  </a:lnTo>
                  <a:cubicBezTo>
                    <a:pt x="925621" y="314194"/>
                    <a:pt x="937711" y="301327"/>
                    <a:pt x="942481" y="295560"/>
                  </a:cubicBezTo>
                  <a:cubicBezTo>
                    <a:pt x="947250" y="289903"/>
                    <a:pt x="956568" y="279476"/>
                    <a:pt x="963112" y="272488"/>
                  </a:cubicBezTo>
                  <a:cubicBezTo>
                    <a:pt x="983632" y="250748"/>
                    <a:pt x="988845" y="243095"/>
                    <a:pt x="997497" y="220245"/>
                  </a:cubicBezTo>
                  <a:cubicBezTo>
                    <a:pt x="1003819" y="203607"/>
                    <a:pt x="1008922" y="194623"/>
                    <a:pt x="1022343" y="176543"/>
                  </a:cubicBezTo>
                  <a:cubicBezTo>
                    <a:pt x="1034544" y="160016"/>
                    <a:pt x="1038759" y="153250"/>
                    <a:pt x="1061275" y="114539"/>
                  </a:cubicBezTo>
                  <a:cubicBezTo>
                    <a:pt x="1075140" y="90692"/>
                    <a:pt x="1121505" y="21367"/>
                    <a:pt x="1127605" y="15156"/>
                  </a:cubicBezTo>
                  <a:cubicBezTo>
                    <a:pt x="1132042" y="10719"/>
                    <a:pt x="1138476" y="7502"/>
                    <a:pt x="1141581" y="8278"/>
                  </a:cubicBezTo>
                  <a:cubicBezTo>
                    <a:pt x="1142246" y="8390"/>
                    <a:pt x="1142691" y="9720"/>
                    <a:pt x="1142357" y="11274"/>
                  </a:cubicBezTo>
                  <a:cubicBezTo>
                    <a:pt x="1142246" y="12716"/>
                    <a:pt x="1143688" y="18927"/>
                    <a:pt x="1145685" y="24916"/>
                  </a:cubicBezTo>
                  <a:cubicBezTo>
                    <a:pt x="1148569" y="33790"/>
                    <a:pt x="1149234" y="38116"/>
                    <a:pt x="1149234" y="46213"/>
                  </a:cubicBezTo>
                  <a:cubicBezTo>
                    <a:pt x="1149234" y="68397"/>
                    <a:pt x="1143245" y="94352"/>
                    <a:pt x="1134261" y="110435"/>
                  </a:cubicBezTo>
                  <a:cubicBezTo>
                    <a:pt x="1131931" y="114650"/>
                    <a:pt x="1125165" y="125299"/>
                    <a:pt x="1119397" y="134061"/>
                  </a:cubicBezTo>
                  <a:cubicBezTo>
                    <a:pt x="1098877" y="164897"/>
                    <a:pt x="1097435" y="170221"/>
                    <a:pt x="1096104" y="220245"/>
                  </a:cubicBezTo>
                  <a:cubicBezTo>
                    <a:pt x="1095550" y="240654"/>
                    <a:pt x="1094551" y="261064"/>
                    <a:pt x="1093775" y="265722"/>
                  </a:cubicBezTo>
                  <a:cubicBezTo>
                    <a:pt x="1090669" y="285688"/>
                    <a:pt x="1085012" y="299996"/>
                    <a:pt x="1075251" y="312641"/>
                  </a:cubicBezTo>
                  <a:cubicBezTo>
                    <a:pt x="1066045" y="324731"/>
                    <a:pt x="1030662" y="356343"/>
                    <a:pt x="1001712" y="378527"/>
                  </a:cubicBezTo>
                  <a:cubicBezTo>
                    <a:pt x="992949" y="385293"/>
                    <a:pt x="982079" y="393834"/>
                    <a:pt x="977532" y="397827"/>
                  </a:cubicBezTo>
                  <a:cubicBezTo>
                    <a:pt x="967216" y="406701"/>
                    <a:pt x="899001" y="473918"/>
                    <a:pt x="899001" y="475249"/>
                  </a:cubicBezTo>
                  <a:cubicBezTo>
                    <a:pt x="899001" y="477356"/>
                    <a:pt x="902550" y="479131"/>
                    <a:pt x="905655" y="478465"/>
                  </a:cubicBezTo>
                  <a:cubicBezTo>
                    <a:pt x="907542" y="478022"/>
                    <a:pt x="921295" y="465155"/>
                    <a:pt x="940706" y="445522"/>
                  </a:cubicBezTo>
                  <a:cubicBezTo>
                    <a:pt x="975756" y="410361"/>
                    <a:pt x="980305" y="406368"/>
                    <a:pt x="1004707" y="387401"/>
                  </a:cubicBezTo>
                  <a:cubicBezTo>
                    <a:pt x="1040866" y="359449"/>
                    <a:pt x="1078357" y="324731"/>
                    <a:pt x="1087231" y="310866"/>
                  </a:cubicBezTo>
                  <a:cubicBezTo>
                    <a:pt x="1099875" y="291234"/>
                    <a:pt x="1104423" y="265944"/>
                    <a:pt x="1104423" y="215476"/>
                  </a:cubicBezTo>
                  <a:cubicBezTo>
                    <a:pt x="1104423" y="180647"/>
                    <a:pt x="1107862" y="167115"/>
                    <a:pt x="1122059" y="145264"/>
                  </a:cubicBezTo>
                  <a:cubicBezTo>
                    <a:pt x="1130157" y="132508"/>
                    <a:pt x="1131599" y="131288"/>
                    <a:pt x="1131599" y="136945"/>
                  </a:cubicBezTo>
                  <a:cubicBezTo>
                    <a:pt x="1131599" y="154692"/>
                    <a:pt x="1141581" y="179760"/>
                    <a:pt x="1165207" y="221465"/>
                  </a:cubicBezTo>
                  <a:cubicBezTo>
                    <a:pt x="1188833" y="263060"/>
                    <a:pt x="1192937" y="272377"/>
                    <a:pt x="1200036" y="299553"/>
                  </a:cubicBezTo>
                  <a:cubicBezTo>
                    <a:pt x="1203031" y="310533"/>
                    <a:pt x="1206358" y="320405"/>
                    <a:pt x="1209020" y="325508"/>
                  </a:cubicBezTo>
                  <a:cubicBezTo>
                    <a:pt x="1216451" y="339705"/>
                    <a:pt x="1241519" y="363997"/>
                    <a:pt x="1274352" y="389065"/>
                  </a:cubicBezTo>
                  <a:cubicBezTo>
                    <a:pt x="1312951" y="418458"/>
                    <a:pt x="1330698" y="436538"/>
                    <a:pt x="1350664" y="467152"/>
                  </a:cubicBezTo>
                  <a:cubicBezTo>
                    <a:pt x="1358761" y="479685"/>
                    <a:pt x="1361866" y="482902"/>
                    <a:pt x="1365083" y="482237"/>
                  </a:cubicBezTo>
                  <a:cubicBezTo>
                    <a:pt x="1368522" y="481682"/>
                    <a:pt x="1368300" y="476912"/>
                    <a:pt x="1364639" y="472032"/>
                  </a:cubicBezTo>
                  <a:cubicBezTo>
                    <a:pt x="1362754" y="469703"/>
                    <a:pt x="1357651" y="462382"/>
                    <a:pt x="1353437" y="455838"/>
                  </a:cubicBezTo>
                  <a:cubicBezTo>
                    <a:pt x="1343898" y="441418"/>
                    <a:pt x="1329146" y="423560"/>
                    <a:pt x="1319163" y="414465"/>
                  </a:cubicBezTo>
                  <a:cubicBezTo>
                    <a:pt x="1311953" y="407921"/>
                    <a:pt x="1291211" y="391172"/>
                    <a:pt x="1264369" y="370208"/>
                  </a:cubicBezTo>
                  <a:cubicBezTo>
                    <a:pt x="1257270" y="364662"/>
                    <a:pt x="1244514" y="353237"/>
                    <a:pt x="1236195" y="344808"/>
                  </a:cubicBezTo>
                  <a:cubicBezTo>
                    <a:pt x="1217450" y="326173"/>
                    <a:pt x="1214123" y="320516"/>
                    <a:pt x="1207910" y="295892"/>
                  </a:cubicBezTo>
                  <a:cubicBezTo>
                    <a:pt x="1201033" y="269272"/>
                    <a:pt x="1196375" y="258845"/>
                    <a:pt x="1172749" y="217805"/>
                  </a:cubicBezTo>
                  <a:cubicBezTo>
                    <a:pt x="1152451" y="182422"/>
                    <a:pt x="1142691" y="159240"/>
                    <a:pt x="1139918" y="140383"/>
                  </a:cubicBezTo>
                  <a:cubicBezTo>
                    <a:pt x="1138142" y="127295"/>
                    <a:pt x="1139141" y="120307"/>
                    <a:pt x="1144576" y="108217"/>
                  </a:cubicBezTo>
                  <a:cubicBezTo>
                    <a:pt x="1153671" y="88362"/>
                    <a:pt x="1156999" y="72057"/>
                    <a:pt x="1157110" y="47766"/>
                  </a:cubicBezTo>
                  <a:cubicBezTo>
                    <a:pt x="1157221" y="33235"/>
                    <a:pt x="1156888" y="31017"/>
                    <a:pt x="1153893" y="22587"/>
                  </a:cubicBezTo>
                  <a:cubicBezTo>
                    <a:pt x="1152118" y="17596"/>
                    <a:pt x="1150676" y="12937"/>
                    <a:pt x="1150676" y="12161"/>
                  </a:cubicBezTo>
                  <a:cubicBezTo>
                    <a:pt x="1150676" y="9610"/>
                    <a:pt x="1158219" y="15599"/>
                    <a:pt x="1163321" y="22365"/>
                  </a:cubicBezTo>
                  <a:cubicBezTo>
                    <a:pt x="1169533" y="30795"/>
                    <a:pt x="1172306" y="35787"/>
                    <a:pt x="1184174" y="62740"/>
                  </a:cubicBezTo>
                  <a:cubicBezTo>
                    <a:pt x="1198705" y="95572"/>
                    <a:pt x="1225658" y="150033"/>
                    <a:pt x="1231426" y="157909"/>
                  </a:cubicBezTo>
                  <a:cubicBezTo>
                    <a:pt x="1239190" y="169001"/>
                    <a:pt x="1251835" y="180647"/>
                    <a:pt x="1285887" y="208488"/>
                  </a:cubicBezTo>
                  <a:cubicBezTo>
                    <a:pt x="1325596" y="240876"/>
                    <a:pt x="1333028" y="247531"/>
                    <a:pt x="1344453" y="261729"/>
                  </a:cubicBezTo>
                  <a:cubicBezTo>
                    <a:pt x="1355434" y="275261"/>
                    <a:pt x="1357097" y="278034"/>
                    <a:pt x="1365638" y="294007"/>
                  </a:cubicBezTo>
                  <a:cubicBezTo>
                    <a:pt x="1374289" y="310090"/>
                    <a:pt x="1375953" y="312641"/>
                    <a:pt x="1385381" y="324066"/>
                  </a:cubicBezTo>
                  <a:cubicBezTo>
                    <a:pt x="1389818" y="329612"/>
                    <a:pt x="1396584" y="338263"/>
                    <a:pt x="1400245" y="343144"/>
                  </a:cubicBezTo>
                  <a:cubicBezTo>
                    <a:pt x="1404571" y="349022"/>
                    <a:pt x="1410893" y="355456"/>
                    <a:pt x="1417992" y="361002"/>
                  </a:cubicBezTo>
                  <a:cubicBezTo>
                    <a:pt x="1423871" y="365882"/>
                    <a:pt x="1432078" y="373092"/>
                    <a:pt x="1435961" y="377085"/>
                  </a:cubicBezTo>
                  <a:cubicBezTo>
                    <a:pt x="1439843" y="381189"/>
                    <a:pt x="1449160" y="389730"/>
                    <a:pt x="1456592" y="396052"/>
                  </a:cubicBezTo>
                  <a:cubicBezTo>
                    <a:pt x="1476779" y="413245"/>
                    <a:pt x="1514602" y="452178"/>
                    <a:pt x="1522699" y="464046"/>
                  </a:cubicBezTo>
                  <a:lnTo>
                    <a:pt x="1526471" y="469370"/>
                  </a:lnTo>
                  <a:lnTo>
                    <a:pt x="1516599" y="484344"/>
                  </a:lnTo>
                  <a:close/>
                  <a:moveTo>
                    <a:pt x="1808650" y="525606"/>
                  </a:moveTo>
                  <a:cubicBezTo>
                    <a:pt x="1805211" y="530598"/>
                    <a:pt x="1798445" y="541356"/>
                    <a:pt x="1793786" y="549565"/>
                  </a:cubicBezTo>
                  <a:cubicBezTo>
                    <a:pt x="1783138" y="568421"/>
                    <a:pt x="1778479" y="574411"/>
                    <a:pt x="1755186" y="597371"/>
                  </a:cubicBezTo>
                  <a:lnTo>
                    <a:pt x="1736441" y="616116"/>
                  </a:lnTo>
                  <a:lnTo>
                    <a:pt x="1730118" y="609350"/>
                  </a:lnTo>
                  <a:cubicBezTo>
                    <a:pt x="1720580" y="599367"/>
                    <a:pt x="1710486" y="584504"/>
                    <a:pt x="1702056" y="568421"/>
                  </a:cubicBezTo>
                  <a:cubicBezTo>
                    <a:pt x="1697841" y="560435"/>
                    <a:pt x="1689189" y="545128"/>
                    <a:pt x="1682645" y="534369"/>
                  </a:cubicBezTo>
                  <a:cubicBezTo>
                    <a:pt x="1669002" y="511741"/>
                    <a:pt x="1657244" y="488892"/>
                    <a:pt x="1653363" y="477134"/>
                  </a:cubicBezTo>
                  <a:cubicBezTo>
                    <a:pt x="1649370" y="465155"/>
                    <a:pt x="1649813" y="456836"/>
                    <a:pt x="1655248" y="438202"/>
                  </a:cubicBezTo>
                  <a:cubicBezTo>
                    <a:pt x="1662790" y="412025"/>
                    <a:pt x="1662236" y="387179"/>
                    <a:pt x="1653363" y="364440"/>
                  </a:cubicBezTo>
                  <a:cubicBezTo>
                    <a:pt x="1650256" y="356454"/>
                    <a:pt x="1647373" y="351352"/>
                    <a:pt x="1639498" y="340926"/>
                  </a:cubicBezTo>
                  <a:lnTo>
                    <a:pt x="1636836" y="337265"/>
                  </a:lnTo>
                  <a:lnTo>
                    <a:pt x="1641605" y="337265"/>
                  </a:lnTo>
                  <a:cubicBezTo>
                    <a:pt x="1644156" y="337265"/>
                    <a:pt x="1650035" y="338596"/>
                    <a:pt x="1654250" y="340260"/>
                  </a:cubicBezTo>
                  <a:cubicBezTo>
                    <a:pt x="1676323" y="348579"/>
                    <a:pt x="1686749" y="358451"/>
                    <a:pt x="1704274" y="387401"/>
                  </a:cubicBezTo>
                  <a:cubicBezTo>
                    <a:pt x="1726569" y="424448"/>
                    <a:pt x="1741987" y="443526"/>
                    <a:pt x="1781807" y="483568"/>
                  </a:cubicBezTo>
                  <a:lnTo>
                    <a:pt x="1815083" y="516843"/>
                  </a:lnTo>
                  <a:lnTo>
                    <a:pt x="1808761" y="525717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" name="Google Shape;306;p33"/>
            <p:cNvSpPr/>
            <p:nvPr/>
          </p:nvSpPr>
          <p:spPr>
            <a:xfrm>
              <a:off x="8398104" y="4627901"/>
              <a:ext cx="154910" cy="337218"/>
            </a:xfrm>
            <a:custGeom>
              <a:rect b="b" l="l" r="r" t="t"/>
              <a:pathLst>
                <a:path extrusionOk="0" h="337218" w="154910">
                  <a:moveTo>
                    <a:pt x="112771" y="197349"/>
                  </a:moveTo>
                  <a:cubicBezTo>
                    <a:pt x="114768" y="191359"/>
                    <a:pt x="116653" y="169175"/>
                    <a:pt x="116764" y="149875"/>
                  </a:cubicBezTo>
                  <a:cubicBezTo>
                    <a:pt x="116875" y="135567"/>
                    <a:pt x="118095" y="132350"/>
                    <a:pt x="129852" y="116488"/>
                  </a:cubicBezTo>
                  <a:cubicBezTo>
                    <a:pt x="139170" y="103844"/>
                    <a:pt x="147821" y="89535"/>
                    <a:pt x="152147" y="79664"/>
                  </a:cubicBezTo>
                  <a:cubicBezTo>
                    <a:pt x="155142" y="73119"/>
                    <a:pt x="155142" y="72897"/>
                    <a:pt x="154698" y="40731"/>
                  </a:cubicBezTo>
                  <a:cubicBezTo>
                    <a:pt x="154587" y="22540"/>
                    <a:pt x="153922" y="6568"/>
                    <a:pt x="153145" y="4460"/>
                  </a:cubicBezTo>
                  <a:cubicBezTo>
                    <a:pt x="151814" y="245"/>
                    <a:pt x="149485" y="-1086"/>
                    <a:pt x="147045" y="911"/>
                  </a:cubicBezTo>
                  <a:cubicBezTo>
                    <a:pt x="145048" y="2574"/>
                    <a:pt x="140057" y="12114"/>
                    <a:pt x="124529" y="44280"/>
                  </a:cubicBezTo>
                  <a:cubicBezTo>
                    <a:pt x="111662" y="70568"/>
                    <a:pt x="104785" y="81993"/>
                    <a:pt x="79939" y="117487"/>
                  </a:cubicBezTo>
                  <a:cubicBezTo>
                    <a:pt x="61526" y="143664"/>
                    <a:pt x="52541" y="155199"/>
                    <a:pt x="28916" y="182486"/>
                  </a:cubicBezTo>
                  <a:cubicBezTo>
                    <a:pt x="13165" y="200787"/>
                    <a:pt x="4070" y="213321"/>
                    <a:pt x="1630" y="220420"/>
                  </a:cubicBezTo>
                  <a:cubicBezTo>
                    <a:pt x="-921" y="227630"/>
                    <a:pt x="-478" y="235727"/>
                    <a:pt x="2961" y="246042"/>
                  </a:cubicBezTo>
                  <a:cubicBezTo>
                    <a:pt x="7287" y="259353"/>
                    <a:pt x="15162" y="270999"/>
                    <a:pt x="30469" y="286861"/>
                  </a:cubicBezTo>
                  <a:cubicBezTo>
                    <a:pt x="38011" y="294736"/>
                    <a:pt x="48327" y="305828"/>
                    <a:pt x="53097" y="311817"/>
                  </a:cubicBezTo>
                  <a:cubicBezTo>
                    <a:pt x="69956" y="331783"/>
                    <a:pt x="77388" y="337218"/>
                    <a:pt x="87481" y="337218"/>
                  </a:cubicBezTo>
                  <a:cubicBezTo>
                    <a:pt x="98130" y="337218"/>
                    <a:pt x="101457" y="331450"/>
                    <a:pt x="101457" y="312816"/>
                  </a:cubicBezTo>
                  <a:cubicBezTo>
                    <a:pt x="101457" y="297731"/>
                    <a:pt x="99461" y="285197"/>
                    <a:pt x="93804" y="265231"/>
                  </a:cubicBezTo>
                  <a:cubicBezTo>
                    <a:pt x="86927" y="240829"/>
                    <a:pt x="88036" y="233841"/>
                    <a:pt x="102123" y="215096"/>
                  </a:cubicBezTo>
                  <a:cubicBezTo>
                    <a:pt x="107003" y="208552"/>
                    <a:pt x="111773" y="200676"/>
                    <a:pt x="112881" y="197571"/>
                  </a:cubicBezTo>
                  <a:close/>
                  <a:moveTo>
                    <a:pt x="81381" y="236392"/>
                  </a:moveTo>
                  <a:cubicBezTo>
                    <a:pt x="79828" y="244933"/>
                    <a:pt x="80715" y="250923"/>
                    <a:pt x="86150" y="269668"/>
                  </a:cubicBezTo>
                  <a:cubicBezTo>
                    <a:pt x="93027" y="293183"/>
                    <a:pt x="95468" y="320247"/>
                    <a:pt x="91363" y="326126"/>
                  </a:cubicBezTo>
                  <a:cubicBezTo>
                    <a:pt x="87038" y="332448"/>
                    <a:pt x="77388" y="326570"/>
                    <a:pt x="60971" y="307491"/>
                  </a:cubicBezTo>
                  <a:cubicBezTo>
                    <a:pt x="54649" y="300060"/>
                    <a:pt x="44667" y="289079"/>
                    <a:pt x="39010" y="283311"/>
                  </a:cubicBezTo>
                  <a:cubicBezTo>
                    <a:pt x="22039" y="266119"/>
                    <a:pt x="15495" y="256469"/>
                    <a:pt x="10392" y="241495"/>
                  </a:cubicBezTo>
                  <a:cubicBezTo>
                    <a:pt x="4846" y="225411"/>
                    <a:pt x="7730" y="220087"/>
                    <a:pt x="44001" y="177605"/>
                  </a:cubicBezTo>
                  <a:cubicBezTo>
                    <a:pt x="64188" y="153979"/>
                    <a:pt x="79051" y="133903"/>
                    <a:pt x="102123" y="99518"/>
                  </a:cubicBezTo>
                  <a:cubicBezTo>
                    <a:pt x="116986" y="77334"/>
                    <a:pt x="125749" y="61695"/>
                    <a:pt x="137395" y="36627"/>
                  </a:cubicBezTo>
                  <a:lnTo>
                    <a:pt x="145714" y="18880"/>
                  </a:lnTo>
                  <a:lnTo>
                    <a:pt x="146823" y="41063"/>
                  </a:lnTo>
                  <a:cubicBezTo>
                    <a:pt x="147599" y="60585"/>
                    <a:pt x="147489" y="64246"/>
                    <a:pt x="145714" y="70790"/>
                  </a:cubicBezTo>
                  <a:cubicBezTo>
                    <a:pt x="143384" y="79552"/>
                    <a:pt x="133402" y="96856"/>
                    <a:pt x="122088" y="112052"/>
                  </a:cubicBezTo>
                  <a:cubicBezTo>
                    <a:pt x="110885" y="126915"/>
                    <a:pt x="108556" y="132350"/>
                    <a:pt x="108556" y="143331"/>
                  </a:cubicBezTo>
                  <a:cubicBezTo>
                    <a:pt x="108556" y="148212"/>
                    <a:pt x="108001" y="160967"/>
                    <a:pt x="107336" y="171505"/>
                  </a:cubicBezTo>
                  <a:cubicBezTo>
                    <a:pt x="105894" y="193799"/>
                    <a:pt x="105007" y="196794"/>
                    <a:pt x="94913" y="209661"/>
                  </a:cubicBezTo>
                  <a:cubicBezTo>
                    <a:pt x="86372" y="220531"/>
                    <a:pt x="82934" y="227186"/>
                    <a:pt x="81381" y="236392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" name="Google Shape;307;p33"/>
            <p:cNvSpPr/>
            <p:nvPr/>
          </p:nvSpPr>
          <p:spPr>
            <a:xfrm>
              <a:off x="8911570" y="4869396"/>
              <a:ext cx="183967" cy="262030"/>
            </a:xfrm>
            <a:custGeom>
              <a:rect b="b" l="l" r="r" t="t"/>
              <a:pathLst>
                <a:path extrusionOk="0" h="262030" w="183967">
                  <a:moveTo>
                    <a:pt x="180411" y="261770"/>
                  </a:moveTo>
                  <a:cubicBezTo>
                    <a:pt x="182297" y="261547"/>
                    <a:pt x="183739" y="260549"/>
                    <a:pt x="183960" y="259440"/>
                  </a:cubicBezTo>
                  <a:cubicBezTo>
                    <a:pt x="184182" y="258220"/>
                    <a:pt x="179302" y="250345"/>
                    <a:pt x="172757" y="241138"/>
                  </a:cubicBezTo>
                  <a:cubicBezTo>
                    <a:pt x="149131" y="208195"/>
                    <a:pt x="144695" y="202206"/>
                    <a:pt x="135156" y="189450"/>
                  </a:cubicBezTo>
                  <a:cubicBezTo>
                    <a:pt x="121180" y="170927"/>
                    <a:pt x="118851" y="166490"/>
                    <a:pt x="109644" y="143751"/>
                  </a:cubicBezTo>
                  <a:cubicBezTo>
                    <a:pt x="99773" y="118794"/>
                    <a:pt x="95447" y="112361"/>
                    <a:pt x="74483" y="90510"/>
                  </a:cubicBezTo>
                  <a:cubicBezTo>
                    <a:pt x="45311" y="60007"/>
                    <a:pt x="23349" y="31834"/>
                    <a:pt x="10150" y="7875"/>
                  </a:cubicBezTo>
                  <a:cubicBezTo>
                    <a:pt x="7044" y="2218"/>
                    <a:pt x="5047" y="0"/>
                    <a:pt x="3384" y="0"/>
                  </a:cubicBezTo>
                  <a:cubicBezTo>
                    <a:pt x="2053" y="0"/>
                    <a:pt x="832" y="777"/>
                    <a:pt x="389" y="1775"/>
                  </a:cubicBezTo>
                  <a:cubicBezTo>
                    <a:pt x="-831" y="4769"/>
                    <a:pt x="611" y="8319"/>
                    <a:pt x="7709" y="20076"/>
                  </a:cubicBezTo>
                  <a:cubicBezTo>
                    <a:pt x="20798" y="41927"/>
                    <a:pt x="41651" y="68104"/>
                    <a:pt x="67051" y="94836"/>
                  </a:cubicBezTo>
                  <a:cubicBezTo>
                    <a:pt x="76701" y="105151"/>
                    <a:pt x="86906" y="116687"/>
                    <a:pt x="89346" y="120458"/>
                  </a:cubicBezTo>
                  <a:cubicBezTo>
                    <a:pt x="91897" y="124229"/>
                    <a:pt x="97332" y="135765"/>
                    <a:pt x="101436" y="146080"/>
                  </a:cubicBezTo>
                  <a:cubicBezTo>
                    <a:pt x="110199" y="168154"/>
                    <a:pt x="114525" y="176029"/>
                    <a:pt x="129720" y="196660"/>
                  </a:cubicBezTo>
                  <a:cubicBezTo>
                    <a:pt x="140037" y="210525"/>
                    <a:pt x="167655" y="248570"/>
                    <a:pt x="174421" y="258442"/>
                  </a:cubicBezTo>
                  <a:cubicBezTo>
                    <a:pt x="176529" y="261547"/>
                    <a:pt x="177860" y="262213"/>
                    <a:pt x="180189" y="26199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" name="Google Shape;308;p33"/>
            <p:cNvSpPr/>
            <p:nvPr/>
          </p:nvSpPr>
          <p:spPr>
            <a:xfrm>
              <a:off x="8264523" y="4952009"/>
              <a:ext cx="188687" cy="212542"/>
            </a:xfrm>
            <a:custGeom>
              <a:rect b="b" l="l" r="r" t="t"/>
              <a:pathLst>
                <a:path extrusionOk="0" h="212542" w="188687">
                  <a:moveTo>
                    <a:pt x="86517" y="78108"/>
                  </a:moveTo>
                  <a:cubicBezTo>
                    <a:pt x="73762" y="57478"/>
                    <a:pt x="69768" y="51932"/>
                    <a:pt x="59120" y="41283"/>
                  </a:cubicBezTo>
                  <a:cubicBezTo>
                    <a:pt x="39487" y="21762"/>
                    <a:pt x="26510" y="11224"/>
                    <a:pt x="15418" y="5345"/>
                  </a:cubicBezTo>
                  <a:cubicBezTo>
                    <a:pt x="4992" y="21"/>
                    <a:pt x="2330" y="-866"/>
                    <a:pt x="777" y="687"/>
                  </a:cubicBezTo>
                  <a:cubicBezTo>
                    <a:pt x="332" y="1020"/>
                    <a:pt x="0" y="2572"/>
                    <a:pt x="0" y="3903"/>
                  </a:cubicBezTo>
                  <a:cubicBezTo>
                    <a:pt x="0" y="5900"/>
                    <a:pt x="1996" y="7453"/>
                    <a:pt x="8651" y="10670"/>
                  </a:cubicBezTo>
                  <a:cubicBezTo>
                    <a:pt x="19300" y="15994"/>
                    <a:pt x="25511" y="20652"/>
                    <a:pt x="41817" y="35848"/>
                  </a:cubicBezTo>
                  <a:cubicBezTo>
                    <a:pt x="58676" y="51599"/>
                    <a:pt x="66108" y="60472"/>
                    <a:pt x="76645" y="78108"/>
                  </a:cubicBezTo>
                  <a:cubicBezTo>
                    <a:pt x="86184" y="93970"/>
                    <a:pt x="128666" y="151648"/>
                    <a:pt x="139980" y="164071"/>
                  </a:cubicBezTo>
                  <a:cubicBezTo>
                    <a:pt x="143862" y="168286"/>
                    <a:pt x="151294" y="176272"/>
                    <a:pt x="156507" y="181818"/>
                  </a:cubicBezTo>
                  <a:cubicBezTo>
                    <a:pt x="161720" y="187364"/>
                    <a:pt x="169817" y="196459"/>
                    <a:pt x="174587" y="202116"/>
                  </a:cubicBezTo>
                  <a:cubicBezTo>
                    <a:pt x="179356" y="207884"/>
                    <a:pt x="183904" y="212543"/>
                    <a:pt x="184791" y="212543"/>
                  </a:cubicBezTo>
                  <a:cubicBezTo>
                    <a:pt x="187121" y="212543"/>
                    <a:pt x="189228" y="209326"/>
                    <a:pt x="188563" y="206997"/>
                  </a:cubicBezTo>
                  <a:cubicBezTo>
                    <a:pt x="187564" y="204335"/>
                    <a:pt x="170926" y="184813"/>
                    <a:pt x="153291" y="165957"/>
                  </a:cubicBezTo>
                  <a:cubicBezTo>
                    <a:pt x="137651" y="149208"/>
                    <a:pt x="98607" y="97741"/>
                    <a:pt x="86739" y="78219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" name="Google Shape;309;p33"/>
            <p:cNvSpPr/>
            <p:nvPr/>
          </p:nvSpPr>
          <p:spPr>
            <a:xfrm>
              <a:off x="7053106" y="5007001"/>
              <a:ext cx="127257" cy="173657"/>
            </a:xfrm>
            <a:custGeom>
              <a:rect b="b" l="l" r="r" t="t"/>
              <a:pathLst>
                <a:path extrusionOk="0" h="173657" w="127257">
                  <a:moveTo>
                    <a:pt x="116533" y="3594"/>
                  </a:moveTo>
                  <a:cubicBezTo>
                    <a:pt x="111874" y="8697"/>
                    <a:pt x="108547" y="14132"/>
                    <a:pt x="108547" y="16461"/>
                  </a:cubicBezTo>
                  <a:cubicBezTo>
                    <a:pt x="108547" y="17570"/>
                    <a:pt x="100893" y="28662"/>
                    <a:pt x="91576" y="40975"/>
                  </a:cubicBezTo>
                  <a:cubicBezTo>
                    <a:pt x="82259" y="53397"/>
                    <a:pt x="71500" y="68261"/>
                    <a:pt x="67617" y="74139"/>
                  </a:cubicBezTo>
                  <a:cubicBezTo>
                    <a:pt x="63735" y="79907"/>
                    <a:pt x="55305" y="91332"/>
                    <a:pt x="48983" y="99540"/>
                  </a:cubicBezTo>
                  <a:cubicBezTo>
                    <a:pt x="42661" y="107748"/>
                    <a:pt x="33011" y="120393"/>
                    <a:pt x="27686" y="127824"/>
                  </a:cubicBezTo>
                  <a:cubicBezTo>
                    <a:pt x="22362" y="135256"/>
                    <a:pt x="14709" y="145350"/>
                    <a:pt x="10716" y="150119"/>
                  </a:cubicBezTo>
                  <a:cubicBezTo>
                    <a:pt x="-820" y="163984"/>
                    <a:pt x="-2484" y="168642"/>
                    <a:pt x="3062" y="172303"/>
                  </a:cubicBezTo>
                  <a:cubicBezTo>
                    <a:pt x="5724" y="173967"/>
                    <a:pt x="6612" y="174078"/>
                    <a:pt x="9939" y="172746"/>
                  </a:cubicBezTo>
                  <a:cubicBezTo>
                    <a:pt x="11936" y="171748"/>
                    <a:pt x="19035" y="169641"/>
                    <a:pt x="25690" y="167977"/>
                  </a:cubicBezTo>
                  <a:cubicBezTo>
                    <a:pt x="44324" y="162986"/>
                    <a:pt x="53530" y="155554"/>
                    <a:pt x="67950" y="134036"/>
                  </a:cubicBezTo>
                  <a:cubicBezTo>
                    <a:pt x="88138" y="103644"/>
                    <a:pt x="124075" y="27442"/>
                    <a:pt x="127070" y="8364"/>
                  </a:cubicBezTo>
                  <a:cubicBezTo>
                    <a:pt x="128401" y="45"/>
                    <a:pt x="122412" y="-2839"/>
                    <a:pt x="116644" y="3262"/>
                  </a:cubicBezTo>
                  <a:close/>
                  <a:moveTo>
                    <a:pt x="108214" y="37203"/>
                  </a:moveTo>
                  <a:cubicBezTo>
                    <a:pt x="105330" y="45744"/>
                    <a:pt x="74162" y="107526"/>
                    <a:pt x="66175" y="120836"/>
                  </a:cubicBezTo>
                  <a:cubicBezTo>
                    <a:pt x="49870" y="147679"/>
                    <a:pt x="40553" y="156108"/>
                    <a:pt x="23582" y="159880"/>
                  </a:cubicBezTo>
                  <a:cubicBezTo>
                    <a:pt x="18591" y="160989"/>
                    <a:pt x="13600" y="162209"/>
                    <a:pt x="12379" y="162764"/>
                  </a:cubicBezTo>
                  <a:cubicBezTo>
                    <a:pt x="11160" y="163318"/>
                    <a:pt x="13378" y="159880"/>
                    <a:pt x="17371" y="155221"/>
                  </a:cubicBezTo>
                  <a:cubicBezTo>
                    <a:pt x="21253" y="150452"/>
                    <a:pt x="27908" y="141911"/>
                    <a:pt x="32012" y="135921"/>
                  </a:cubicBezTo>
                  <a:cubicBezTo>
                    <a:pt x="36116" y="130043"/>
                    <a:pt x="45323" y="117730"/>
                    <a:pt x="52422" y="108524"/>
                  </a:cubicBezTo>
                  <a:cubicBezTo>
                    <a:pt x="59631" y="99318"/>
                    <a:pt x="68837" y="86784"/>
                    <a:pt x="72941" y="80684"/>
                  </a:cubicBezTo>
                  <a:cubicBezTo>
                    <a:pt x="80484" y="69592"/>
                    <a:pt x="109656" y="29883"/>
                    <a:pt x="110321" y="29883"/>
                  </a:cubicBezTo>
                  <a:cubicBezTo>
                    <a:pt x="110432" y="29883"/>
                    <a:pt x="109545" y="33210"/>
                    <a:pt x="108214" y="37203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" name="Google Shape;310;p33"/>
            <p:cNvSpPr/>
            <p:nvPr/>
          </p:nvSpPr>
          <p:spPr>
            <a:xfrm>
              <a:off x="7935148" y="5008784"/>
              <a:ext cx="152292" cy="171692"/>
            </a:xfrm>
            <a:custGeom>
              <a:rect b="b" l="l" r="r" t="t"/>
              <a:pathLst>
                <a:path extrusionOk="0" h="171692" w="152292">
                  <a:moveTo>
                    <a:pt x="75148" y="162645"/>
                  </a:moveTo>
                  <a:cubicBezTo>
                    <a:pt x="84022" y="170410"/>
                    <a:pt x="89235" y="168524"/>
                    <a:pt x="92784" y="155990"/>
                  </a:cubicBezTo>
                  <a:cubicBezTo>
                    <a:pt x="93894" y="152219"/>
                    <a:pt x="95114" y="148670"/>
                    <a:pt x="95779" y="148115"/>
                  </a:cubicBezTo>
                  <a:cubicBezTo>
                    <a:pt x="96445" y="147560"/>
                    <a:pt x="98663" y="148780"/>
                    <a:pt x="101325" y="151220"/>
                  </a:cubicBezTo>
                  <a:cubicBezTo>
                    <a:pt x="110864" y="159872"/>
                    <a:pt x="126725" y="169411"/>
                    <a:pt x="134601" y="171186"/>
                  </a:cubicBezTo>
                  <a:cubicBezTo>
                    <a:pt x="150684" y="174846"/>
                    <a:pt x="158005" y="157987"/>
                    <a:pt x="147135" y="142236"/>
                  </a:cubicBezTo>
                  <a:cubicBezTo>
                    <a:pt x="144694" y="138687"/>
                    <a:pt x="136597" y="129702"/>
                    <a:pt x="129166" y="122382"/>
                  </a:cubicBezTo>
                  <a:cubicBezTo>
                    <a:pt x="121623" y="115061"/>
                    <a:pt x="109755" y="102638"/>
                    <a:pt x="102878" y="94874"/>
                  </a:cubicBezTo>
                  <a:cubicBezTo>
                    <a:pt x="95779" y="87109"/>
                    <a:pt x="84244" y="74465"/>
                    <a:pt x="77034" y="66922"/>
                  </a:cubicBezTo>
                  <a:cubicBezTo>
                    <a:pt x="69824" y="59269"/>
                    <a:pt x="60618" y="48620"/>
                    <a:pt x="56624" y="43296"/>
                  </a:cubicBezTo>
                  <a:cubicBezTo>
                    <a:pt x="45532" y="28544"/>
                    <a:pt x="34551" y="16676"/>
                    <a:pt x="27897" y="12017"/>
                  </a:cubicBezTo>
                  <a:cubicBezTo>
                    <a:pt x="24569" y="9798"/>
                    <a:pt x="19244" y="6138"/>
                    <a:pt x="16139" y="3920"/>
                  </a:cubicBezTo>
                  <a:cubicBezTo>
                    <a:pt x="9595" y="-739"/>
                    <a:pt x="5824" y="-1182"/>
                    <a:pt x="2496" y="2256"/>
                  </a:cubicBezTo>
                  <a:cubicBezTo>
                    <a:pt x="-832" y="5584"/>
                    <a:pt x="-832" y="18561"/>
                    <a:pt x="2496" y="28322"/>
                  </a:cubicBezTo>
                  <a:cubicBezTo>
                    <a:pt x="5047" y="36087"/>
                    <a:pt x="22683" y="71803"/>
                    <a:pt x="31446" y="87220"/>
                  </a:cubicBezTo>
                  <a:cubicBezTo>
                    <a:pt x="34440" y="92544"/>
                    <a:pt x="41317" y="106187"/>
                    <a:pt x="46863" y="117612"/>
                  </a:cubicBezTo>
                  <a:cubicBezTo>
                    <a:pt x="58066" y="141127"/>
                    <a:pt x="67273" y="155768"/>
                    <a:pt x="75370" y="162756"/>
                  </a:cubicBezTo>
                  <a:close/>
                  <a:moveTo>
                    <a:pt x="53519" y="112288"/>
                  </a:moveTo>
                  <a:cubicBezTo>
                    <a:pt x="48084" y="100863"/>
                    <a:pt x="40208" y="85224"/>
                    <a:pt x="35882" y="77792"/>
                  </a:cubicBezTo>
                  <a:cubicBezTo>
                    <a:pt x="31778" y="70250"/>
                    <a:pt x="23904" y="54832"/>
                    <a:pt x="18801" y="43740"/>
                  </a:cubicBezTo>
                  <a:cubicBezTo>
                    <a:pt x="11148" y="27546"/>
                    <a:pt x="9040" y="21889"/>
                    <a:pt x="8486" y="16232"/>
                  </a:cubicBezTo>
                  <a:cubicBezTo>
                    <a:pt x="8042" y="12128"/>
                    <a:pt x="8264" y="9133"/>
                    <a:pt x="8929" y="9133"/>
                  </a:cubicBezTo>
                  <a:cubicBezTo>
                    <a:pt x="9484" y="9133"/>
                    <a:pt x="12922" y="11573"/>
                    <a:pt x="16472" y="14568"/>
                  </a:cubicBezTo>
                  <a:cubicBezTo>
                    <a:pt x="20021" y="17674"/>
                    <a:pt x="24790" y="21334"/>
                    <a:pt x="27009" y="22665"/>
                  </a:cubicBezTo>
                  <a:cubicBezTo>
                    <a:pt x="32333" y="26104"/>
                    <a:pt x="38544" y="32870"/>
                    <a:pt x="49193" y="47067"/>
                  </a:cubicBezTo>
                  <a:cubicBezTo>
                    <a:pt x="53962" y="53390"/>
                    <a:pt x="64056" y="65147"/>
                    <a:pt x="71599" y="73023"/>
                  </a:cubicBezTo>
                  <a:cubicBezTo>
                    <a:pt x="79252" y="81009"/>
                    <a:pt x="90899" y="93654"/>
                    <a:pt x="97443" y="101085"/>
                  </a:cubicBezTo>
                  <a:cubicBezTo>
                    <a:pt x="104098" y="108517"/>
                    <a:pt x="115301" y="120385"/>
                    <a:pt x="122400" y="127262"/>
                  </a:cubicBezTo>
                  <a:cubicBezTo>
                    <a:pt x="140258" y="144455"/>
                    <a:pt x="145138" y="152219"/>
                    <a:pt x="143363" y="159429"/>
                  </a:cubicBezTo>
                  <a:cubicBezTo>
                    <a:pt x="143031" y="161092"/>
                    <a:pt x="141478" y="162756"/>
                    <a:pt x="140147" y="163089"/>
                  </a:cubicBezTo>
                  <a:cubicBezTo>
                    <a:pt x="136265" y="164420"/>
                    <a:pt x="120181" y="155658"/>
                    <a:pt x="108424" y="146007"/>
                  </a:cubicBezTo>
                  <a:cubicBezTo>
                    <a:pt x="97443" y="137023"/>
                    <a:pt x="93894" y="136025"/>
                    <a:pt x="89790" y="140351"/>
                  </a:cubicBezTo>
                  <a:cubicBezTo>
                    <a:pt x="88458" y="141903"/>
                    <a:pt x="86462" y="146340"/>
                    <a:pt x="85353" y="150333"/>
                  </a:cubicBezTo>
                  <a:cubicBezTo>
                    <a:pt x="84244" y="154437"/>
                    <a:pt x="83023" y="157765"/>
                    <a:pt x="82469" y="157765"/>
                  </a:cubicBezTo>
                  <a:cubicBezTo>
                    <a:pt x="80916" y="157765"/>
                    <a:pt x="74150" y="149779"/>
                    <a:pt x="69047" y="141571"/>
                  </a:cubicBezTo>
                  <a:cubicBezTo>
                    <a:pt x="65942" y="136801"/>
                    <a:pt x="59065" y="123602"/>
                    <a:pt x="53408" y="112066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1" name="Google Shape;311;p33"/>
            <p:cNvSpPr/>
            <p:nvPr/>
          </p:nvSpPr>
          <p:spPr>
            <a:xfrm>
              <a:off x="8648303" y="5024144"/>
              <a:ext cx="85630" cy="92289"/>
            </a:xfrm>
            <a:custGeom>
              <a:rect b="b" l="l" r="r" t="t"/>
              <a:pathLst>
                <a:path extrusionOk="0" h="92289" w="85630">
                  <a:moveTo>
                    <a:pt x="78420" y="2425"/>
                  </a:moveTo>
                  <a:cubicBezTo>
                    <a:pt x="76978" y="3978"/>
                    <a:pt x="70989" y="11742"/>
                    <a:pt x="64888" y="19950"/>
                  </a:cubicBezTo>
                  <a:cubicBezTo>
                    <a:pt x="53685" y="34702"/>
                    <a:pt x="44590" y="44463"/>
                    <a:pt x="15751" y="72415"/>
                  </a:cubicBezTo>
                  <a:cubicBezTo>
                    <a:pt x="7099" y="80734"/>
                    <a:pt x="0" y="88276"/>
                    <a:pt x="0" y="89164"/>
                  </a:cubicBezTo>
                  <a:cubicBezTo>
                    <a:pt x="0" y="89940"/>
                    <a:pt x="999" y="91271"/>
                    <a:pt x="2107" y="91826"/>
                  </a:cubicBezTo>
                  <a:cubicBezTo>
                    <a:pt x="5436" y="93600"/>
                    <a:pt x="7987" y="91382"/>
                    <a:pt x="34607" y="65205"/>
                  </a:cubicBezTo>
                  <a:cubicBezTo>
                    <a:pt x="60229" y="39915"/>
                    <a:pt x="85519" y="9302"/>
                    <a:pt x="85630" y="3312"/>
                  </a:cubicBezTo>
                  <a:cubicBezTo>
                    <a:pt x="85630" y="-681"/>
                    <a:pt x="81637" y="-1125"/>
                    <a:pt x="78420" y="2314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" name="Google Shape;312;p33"/>
            <p:cNvSpPr/>
            <p:nvPr/>
          </p:nvSpPr>
          <p:spPr>
            <a:xfrm>
              <a:off x="9006158" y="5075706"/>
              <a:ext cx="46002" cy="70519"/>
            </a:xfrm>
            <a:custGeom>
              <a:rect b="b" l="l" r="r" t="t"/>
              <a:pathLst>
                <a:path extrusionOk="0" h="70519" w="46002">
                  <a:moveTo>
                    <a:pt x="4075" y="222"/>
                  </a:moveTo>
                  <a:cubicBezTo>
                    <a:pt x="2633" y="222"/>
                    <a:pt x="1081" y="554"/>
                    <a:pt x="748" y="998"/>
                  </a:cubicBezTo>
                  <a:cubicBezTo>
                    <a:pt x="-1027" y="2662"/>
                    <a:pt x="193" y="5213"/>
                    <a:pt x="6183" y="13310"/>
                  </a:cubicBezTo>
                  <a:cubicBezTo>
                    <a:pt x="9732" y="17747"/>
                    <a:pt x="15056" y="26399"/>
                    <a:pt x="18273" y="32388"/>
                  </a:cubicBezTo>
                  <a:cubicBezTo>
                    <a:pt x="25593" y="46475"/>
                    <a:pt x="38460" y="67883"/>
                    <a:pt x="40568" y="69657"/>
                  </a:cubicBezTo>
                  <a:cubicBezTo>
                    <a:pt x="42897" y="71654"/>
                    <a:pt x="46003" y="69990"/>
                    <a:pt x="46003" y="66662"/>
                  </a:cubicBezTo>
                  <a:cubicBezTo>
                    <a:pt x="46003" y="65110"/>
                    <a:pt x="42231" y="57678"/>
                    <a:pt x="37573" y="50135"/>
                  </a:cubicBezTo>
                  <a:cubicBezTo>
                    <a:pt x="32914" y="42482"/>
                    <a:pt x="27146" y="32167"/>
                    <a:pt x="24707" y="27175"/>
                  </a:cubicBezTo>
                  <a:cubicBezTo>
                    <a:pt x="18384" y="14530"/>
                    <a:pt x="7403" y="0"/>
                    <a:pt x="4075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3" name="Google Shape;313;p33"/>
            <p:cNvSpPr/>
            <p:nvPr/>
          </p:nvSpPr>
          <p:spPr>
            <a:xfrm>
              <a:off x="8444196" y="5109690"/>
              <a:ext cx="84299" cy="74613"/>
            </a:xfrm>
            <a:custGeom>
              <a:rect b="b" l="l" r="r" t="t"/>
              <a:pathLst>
                <a:path extrusionOk="0" h="74613" w="84299">
                  <a:moveTo>
                    <a:pt x="81875" y="74606"/>
                  </a:moveTo>
                  <a:cubicBezTo>
                    <a:pt x="86866" y="73940"/>
                    <a:pt x="84426" y="69282"/>
                    <a:pt x="72003" y="55972"/>
                  </a:cubicBezTo>
                  <a:cubicBezTo>
                    <a:pt x="55587" y="38335"/>
                    <a:pt x="26082" y="13268"/>
                    <a:pt x="9555" y="2730"/>
                  </a:cubicBezTo>
                  <a:cubicBezTo>
                    <a:pt x="5562" y="212"/>
                    <a:pt x="2756" y="-564"/>
                    <a:pt x="1125" y="401"/>
                  </a:cubicBezTo>
                  <a:cubicBezTo>
                    <a:pt x="-1537" y="2176"/>
                    <a:pt x="682" y="6723"/>
                    <a:pt x="6117" y="10162"/>
                  </a:cubicBezTo>
                  <a:cubicBezTo>
                    <a:pt x="18207" y="17705"/>
                    <a:pt x="43164" y="38890"/>
                    <a:pt x="60689" y="56193"/>
                  </a:cubicBezTo>
                  <a:cubicBezTo>
                    <a:pt x="74332" y="69836"/>
                    <a:pt x="80211" y="74828"/>
                    <a:pt x="81986" y="74606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14" name="Google Shape;314;p33"/>
          <p:cNvGrpSpPr/>
          <p:nvPr/>
        </p:nvGrpSpPr>
        <p:grpSpPr>
          <a:xfrm>
            <a:off x="-9" y="4142169"/>
            <a:ext cx="3025173" cy="1001341"/>
            <a:chOff x="4395215" y="2804026"/>
            <a:chExt cx="2325089" cy="769611"/>
          </a:xfrm>
        </p:grpSpPr>
        <p:sp>
          <p:nvSpPr>
            <p:cNvPr id="315" name="Google Shape;315;p33"/>
            <p:cNvSpPr/>
            <p:nvPr/>
          </p:nvSpPr>
          <p:spPr>
            <a:xfrm>
              <a:off x="4395215" y="2804026"/>
              <a:ext cx="2325089" cy="769611"/>
            </a:xfrm>
            <a:custGeom>
              <a:rect b="b" l="l" r="r" t="t"/>
              <a:pathLst>
                <a:path extrusionOk="0" h="769611" w="2325089">
                  <a:moveTo>
                    <a:pt x="2281942" y="760405"/>
                  </a:moveTo>
                  <a:lnTo>
                    <a:pt x="2279280" y="754748"/>
                  </a:lnTo>
                  <a:cubicBezTo>
                    <a:pt x="2277727" y="751642"/>
                    <a:pt x="2273290" y="744765"/>
                    <a:pt x="2269297" y="739108"/>
                  </a:cubicBezTo>
                  <a:cubicBezTo>
                    <a:pt x="2265304" y="733562"/>
                    <a:pt x="2258760" y="724578"/>
                    <a:pt x="2254878" y="719143"/>
                  </a:cubicBezTo>
                  <a:cubicBezTo>
                    <a:pt x="2251106" y="713708"/>
                    <a:pt x="2243897" y="704723"/>
                    <a:pt x="2239016" y="699177"/>
                  </a:cubicBezTo>
                  <a:cubicBezTo>
                    <a:pt x="2211508" y="668009"/>
                    <a:pt x="2205297" y="659912"/>
                    <a:pt x="2191875" y="638726"/>
                  </a:cubicBezTo>
                  <a:cubicBezTo>
                    <a:pt x="2188326" y="633180"/>
                    <a:pt x="2176680" y="615988"/>
                    <a:pt x="2165699" y="600348"/>
                  </a:cubicBezTo>
                  <a:cubicBezTo>
                    <a:pt x="2139965" y="563523"/>
                    <a:pt x="2120333" y="531024"/>
                    <a:pt x="2087833" y="471127"/>
                  </a:cubicBezTo>
                  <a:cubicBezTo>
                    <a:pt x="2073746" y="445283"/>
                    <a:pt x="2054336" y="421214"/>
                    <a:pt x="2046128" y="419661"/>
                  </a:cubicBezTo>
                  <a:cubicBezTo>
                    <a:pt x="2036145" y="417775"/>
                    <a:pt x="2016401" y="432084"/>
                    <a:pt x="2003091" y="450829"/>
                  </a:cubicBezTo>
                  <a:cubicBezTo>
                    <a:pt x="1992886" y="465360"/>
                    <a:pt x="1987784" y="470684"/>
                    <a:pt x="1980020" y="474455"/>
                  </a:cubicBezTo>
                  <a:cubicBezTo>
                    <a:pt x="1970481" y="479335"/>
                    <a:pt x="1963825" y="479446"/>
                    <a:pt x="1956505" y="474677"/>
                  </a:cubicBezTo>
                  <a:cubicBezTo>
                    <a:pt x="1948741" y="469796"/>
                    <a:pt x="1921676" y="435411"/>
                    <a:pt x="1905593" y="409900"/>
                  </a:cubicBezTo>
                  <a:cubicBezTo>
                    <a:pt x="1893835" y="391044"/>
                    <a:pt x="1890286" y="386940"/>
                    <a:pt x="1856123" y="352998"/>
                  </a:cubicBezTo>
                  <a:cubicBezTo>
                    <a:pt x="1830612" y="327598"/>
                    <a:pt x="1827949" y="324381"/>
                    <a:pt x="1823069" y="315175"/>
                  </a:cubicBezTo>
                  <a:cubicBezTo>
                    <a:pt x="1815305" y="300201"/>
                    <a:pt x="1807762" y="292880"/>
                    <a:pt x="1787464" y="280568"/>
                  </a:cubicBezTo>
                  <a:cubicBezTo>
                    <a:pt x="1767720" y="268811"/>
                    <a:pt x="1758070" y="261823"/>
                    <a:pt x="1748975" y="253282"/>
                  </a:cubicBezTo>
                  <a:cubicBezTo>
                    <a:pt x="1734444" y="239639"/>
                    <a:pt x="1716365" y="212575"/>
                    <a:pt x="1693959" y="171091"/>
                  </a:cubicBezTo>
                  <a:cubicBezTo>
                    <a:pt x="1667338" y="121953"/>
                    <a:pt x="1658687" y="110751"/>
                    <a:pt x="1623747" y="80913"/>
                  </a:cubicBezTo>
                  <a:cubicBezTo>
                    <a:pt x="1605113" y="64941"/>
                    <a:pt x="1602007" y="63277"/>
                    <a:pt x="1590249" y="62723"/>
                  </a:cubicBezTo>
                  <a:lnTo>
                    <a:pt x="1580710" y="62279"/>
                  </a:lnTo>
                  <a:lnTo>
                    <a:pt x="1562963" y="80913"/>
                  </a:lnTo>
                  <a:cubicBezTo>
                    <a:pt x="1542332" y="102653"/>
                    <a:pt x="1526915" y="115853"/>
                    <a:pt x="1516932" y="120511"/>
                  </a:cubicBezTo>
                  <a:cubicBezTo>
                    <a:pt x="1502956" y="127056"/>
                    <a:pt x="1483545" y="127610"/>
                    <a:pt x="1456703" y="122508"/>
                  </a:cubicBezTo>
                  <a:cubicBezTo>
                    <a:pt x="1437735" y="118959"/>
                    <a:pt x="1417770" y="119957"/>
                    <a:pt x="1395254" y="125503"/>
                  </a:cubicBezTo>
                  <a:cubicBezTo>
                    <a:pt x="1386158" y="127721"/>
                    <a:pt x="1372182" y="131049"/>
                    <a:pt x="1364196" y="132824"/>
                  </a:cubicBezTo>
                  <a:cubicBezTo>
                    <a:pt x="1343565" y="137260"/>
                    <a:pt x="1325596" y="144026"/>
                    <a:pt x="1299086" y="157337"/>
                  </a:cubicBezTo>
                  <a:lnTo>
                    <a:pt x="1284556" y="164657"/>
                  </a:lnTo>
                  <a:lnTo>
                    <a:pt x="1269582" y="164657"/>
                  </a:lnTo>
                  <a:cubicBezTo>
                    <a:pt x="1252722" y="164657"/>
                    <a:pt x="1247842" y="163326"/>
                    <a:pt x="1225769" y="153455"/>
                  </a:cubicBezTo>
                  <a:cubicBezTo>
                    <a:pt x="1204805" y="143915"/>
                    <a:pt x="1194822" y="143250"/>
                    <a:pt x="1176521" y="150571"/>
                  </a:cubicBezTo>
                  <a:cubicBezTo>
                    <a:pt x="1165207" y="155007"/>
                    <a:pt x="1156888" y="160553"/>
                    <a:pt x="1146683" y="170536"/>
                  </a:cubicBezTo>
                  <a:cubicBezTo>
                    <a:pt x="1136479" y="180297"/>
                    <a:pt x="1131820" y="183070"/>
                    <a:pt x="1118843" y="186509"/>
                  </a:cubicBezTo>
                  <a:cubicBezTo>
                    <a:pt x="1104534" y="190169"/>
                    <a:pt x="1095549" y="190613"/>
                    <a:pt x="1081685" y="188283"/>
                  </a:cubicBezTo>
                  <a:cubicBezTo>
                    <a:pt x="1068042" y="186065"/>
                    <a:pt x="1042086" y="180186"/>
                    <a:pt x="1021566" y="174640"/>
                  </a:cubicBezTo>
                  <a:cubicBezTo>
                    <a:pt x="1011916" y="172089"/>
                    <a:pt x="1005261" y="170980"/>
                    <a:pt x="998495" y="170980"/>
                  </a:cubicBezTo>
                  <a:cubicBezTo>
                    <a:pt x="989400" y="170869"/>
                    <a:pt x="988512" y="171091"/>
                    <a:pt x="974426" y="177635"/>
                  </a:cubicBezTo>
                  <a:cubicBezTo>
                    <a:pt x="952907" y="187618"/>
                    <a:pt x="950800" y="187950"/>
                    <a:pt x="933607" y="182737"/>
                  </a:cubicBezTo>
                  <a:cubicBezTo>
                    <a:pt x="925843" y="180408"/>
                    <a:pt x="913864" y="177413"/>
                    <a:pt x="906987" y="176082"/>
                  </a:cubicBezTo>
                  <a:cubicBezTo>
                    <a:pt x="872602" y="169427"/>
                    <a:pt x="848532" y="165323"/>
                    <a:pt x="837884" y="164103"/>
                  </a:cubicBezTo>
                  <a:cubicBezTo>
                    <a:pt x="821135" y="162217"/>
                    <a:pt x="811596" y="159333"/>
                    <a:pt x="790300" y="149794"/>
                  </a:cubicBezTo>
                  <a:cubicBezTo>
                    <a:pt x="769336" y="140255"/>
                    <a:pt x="761239" y="135375"/>
                    <a:pt x="752920" y="126834"/>
                  </a:cubicBezTo>
                  <a:cubicBezTo>
                    <a:pt x="749703" y="123506"/>
                    <a:pt x="735617" y="104761"/>
                    <a:pt x="721641" y="84906"/>
                  </a:cubicBezTo>
                  <a:cubicBezTo>
                    <a:pt x="691138" y="41648"/>
                    <a:pt x="685814" y="35104"/>
                    <a:pt x="671616" y="21461"/>
                  </a:cubicBezTo>
                  <a:cubicBezTo>
                    <a:pt x="649987" y="1162"/>
                    <a:pt x="636233" y="-4051"/>
                    <a:pt x="621259" y="2937"/>
                  </a:cubicBezTo>
                  <a:cubicBezTo>
                    <a:pt x="612829" y="6819"/>
                    <a:pt x="595858" y="24123"/>
                    <a:pt x="586319" y="38320"/>
                  </a:cubicBezTo>
                  <a:cubicBezTo>
                    <a:pt x="582437" y="44088"/>
                    <a:pt x="574562" y="58175"/>
                    <a:pt x="568794" y="69489"/>
                  </a:cubicBezTo>
                  <a:cubicBezTo>
                    <a:pt x="563026" y="80803"/>
                    <a:pt x="553820" y="97551"/>
                    <a:pt x="548274" y="106647"/>
                  </a:cubicBezTo>
                  <a:cubicBezTo>
                    <a:pt x="537293" y="124837"/>
                    <a:pt x="529972" y="137149"/>
                    <a:pt x="521431" y="151791"/>
                  </a:cubicBezTo>
                  <a:cubicBezTo>
                    <a:pt x="518215" y="157115"/>
                    <a:pt x="512336" y="165323"/>
                    <a:pt x="508121" y="170092"/>
                  </a:cubicBezTo>
                  <a:cubicBezTo>
                    <a:pt x="498249" y="181295"/>
                    <a:pt x="491927" y="190280"/>
                    <a:pt x="483719" y="204699"/>
                  </a:cubicBezTo>
                  <a:cubicBezTo>
                    <a:pt x="479948" y="211244"/>
                    <a:pt x="474180" y="220561"/>
                    <a:pt x="470741" y="225330"/>
                  </a:cubicBezTo>
                  <a:cubicBezTo>
                    <a:pt x="467414" y="230211"/>
                    <a:pt x="461868" y="238751"/>
                    <a:pt x="458540" y="244297"/>
                  </a:cubicBezTo>
                  <a:cubicBezTo>
                    <a:pt x="448890" y="260381"/>
                    <a:pt x="441791" y="265483"/>
                    <a:pt x="428814" y="265483"/>
                  </a:cubicBezTo>
                  <a:cubicBezTo>
                    <a:pt x="421715" y="265483"/>
                    <a:pt x="414616" y="261268"/>
                    <a:pt x="406630" y="252506"/>
                  </a:cubicBezTo>
                  <a:cubicBezTo>
                    <a:pt x="396758" y="241524"/>
                    <a:pt x="388661" y="240415"/>
                    <a:pt x="372578" y="248291"/>
                  </a:cubicBezTo>
                  <a:cubicBezTo>
                    <a:pt x="356162" y="256166"/>
                    <a:pt x="342519" y="268256"/>
                    <a:pt x="319669" y="294433"/>
                  </a:cubicBezTo>
                  <a:cubicBezTo>
                    <a:pt x="286726" y="332589"/>
                    <a:pt x="275302" y="348229"/>
                    <a:pt x="251676" y="388271"/>
                  </a:cubicBezTo>
                  <a:cubicBezTo>
                    <a:pt x="244910" y="399584"/>
                    <a:pt x="236923" y="412784"/>
                    <a:pt x="233707" y="417664"/>
                  </a:cubicBezTo>
                  <a:cubicBezTo>
                    <a:pt x="223281" y="433415"/>
                    <a:pt x="191336" y="472347"/>
                    <a:pt x="174365" y="489762"/>
                  </a:cubicBezTo>
                  <a:cubicBezTo>
                    <a:pt x="163273" y="501186"/>
                    <a:pt x="155731" y="510282"/>
                    <a:pt x="151405" y="516937"/>
                  </a:cubicBezTo>
                  <a:cubicBezTo>
                    <a:pt x="143640" y="529582"/>
                    <a:pt x="125450" y="563634"/>
                    <a:pt x="104042" y="605451"/>
                  </a:cubicBezTo>
                  <a:cubicBezTo>
                    <a:pt x="94392" y="624751"/>
                    <a:pt x="84188" y="642719"/>
                    <a:pt x="79196" y="649707"/>
                  </a:cubicBezTo>
                  <a:cubicBezTo>
                    <a:pt x="53574" y="686422"/>
                    <a:pt x="34940" y="715593"/>
                    <a:pt x="25955" y="732675"/>
                  </a:cubicBezTo>
                  <a:cubicBezTo>
                    <a:pt x="22738" y="738776"/>
                    <a:pt x="18634" y="745763"/>
                    <a:pt x="16638" y="748315"/>
                  </a:cubicBezTo>
                  <a:cubicBezTo>
                    <a:pt x="14752" y="750755"/>
                    <a:pt x="13088" y="753528"/>
                    <a:pt x="13088" y="754415"/>
                  </a:cubicBezTo>
                  <a:cubicBezTo>
                    <a:pt x="13088" y="758297"/>
                    <a:pt x="9428" y="761292"/>
                    <a:pt x="4659" y="761292"/>
                  </a:cubicBezTo>
                  <a:cubicBezTo>
                    <a:pt x="554" y="761292"/>
                    <a:pt x="0" y="761625"/>
                    <a:pt x="0" y="764176"/>
                  </a:cubicBezTo>
                  <a:cubicBezTo>
                    <a:pt x="0" y="765840"/>
                    <a:pt x="444" y="767393"/>
                    <a:pt x="1109" y="767725"/>
                  </a:cubicBezTo>
                  <a:cubicBezTo>
                    <a:pt x="1664" y="768058"/>
                    <a:pt x="14752" y="768724"/>
                    <a:pt x="30281" y="769056"/>
                  </a:cubicBezTo>
                  <a:cubicBezTo>
                    <a:pt x="62558" y="769611"/>
                    <a:pt x="106704" y="769611"/>
                    <a:pt x="1383718" y="769611"/>
                  </a:cubicBezTo>
                  <a:lnTo>
                    <a:pt x="2325090" y="769611"/>
                  </a:lnTo>
                  <a:lnTo>
                    <a:pt x="2325090" y="760183"/>
                  </a:lnTo>
                  <a:lnTo>
                    <a:pt x="2281831" y="760183"/>
                  </a:lnTo>
                  <a:close/>
                  <a:moveTo>
                    <a:pt x="441348" y="758741"/>
                  </a:moveTo>
                  <a:cubicBezTo>
                    <a:pt x="440793" y="760183"/>
                    <a:pt x="430921" y="760405"/>
                    <a:pt x="380453" y="760405"/>
                  </a:cubicBezTo>
                  <a:lnTo>
                    <a:pt x="320113" y="760405"/>
                  </a:lnTo>
                  <a:lnTo>
                    <a:pt x="322775" y="756523"/>
                  </a:lnTo>
                  <a:cubicBezTo>
                    <a:pt x="327656" y="749646"/>
                    <a:pt x="336862" y="741881"/>
                    <a:pt x="357493" y="726796"/>
                  </a:cubicBezTo>
                  <a:cubicBezTo>
                    <a:pt x="383226" y="708162"/>
                    <a:pt x="389216" y="702505"/>
                    <a:pt x="398866" y="688751"/>
                  </a:cubicBezTo>
                  <a:cubicBezTo>
                    <a:pt x="409181" y="674110"/>
                    <a:pt x="415947" y="666900"/>
                    <a:pt x="432363" y="653146"/>
                  </a:cubicBezTo>
                  <a:cubicBezTo>
                    <a:pt x="451108" y="637284"/>
                    <a:pt x="457209" y="633069"/>
                    <a:pt x="471407" y="625194"/>
                  </a:cubicBezTo>
                  <a:cubicBezTo>
                    <a:pt x="489043" y="615433"/>
                    <a:pt x="495587" y="610664"/>
                    <a:pt x="504572" y="601568"/>
                  </a:cubicBezTo>
                  <a:cubicBezTo>
                    <a:pt x="514222" y="591697"/>
                    <a:pt x="532412" y="568404"/>
                    <a:pt x="548052" y="546109"/>
                  </a:cubicBezTo>
                  <a:cubicBezTo>
                    <a:pt x="560808" y="527918"/>
                    <a:pt x="569571" y="518934"/>
                    <a:pt x="577667" y="515828"/>
                  </a:cubicBezTo>
                  <a:cubicBezTo>
                    <a:pt x="582770" y="513942"/>
                    <a:pt x="584655" y="513499"/>
                    <a:pt x="584655" y="513942"/>
                  </a:cubicBezTo>
                  <a:cubicBezTo>
                    <a:pt x="584655" y="514164"/>
                    <a:pt x="583546" y="517270"/>
                    <a:pt x="582215" y="520819"/>
                  </a:cubicBezTo>
                  <a:cubicBezTo>
                    <a:pt x="578666" y="530026"/>
                    <a:pt x="578111" y="545998"/>
                    <a:pt x="580440" y="565963"/>
                  </a:cubicBezTo>
                  <a:cubicBezTo>
                    <a:pt x="583879" y="595135"/>
                    <a:pt x="582437" y="607336"/>
                    <a:pt x="573785" y="621867"/>
                  </a:cubicBezTo>
                  <a:cubicBezTo>
                    <a:pt x="568794" y="630186"/>
                    <a:pt x="562693" y="636619"/>
                    <a:pt x="525536" y="672668"/>
                  </a:cubicBezTo>
                  <a:cubicBezTo>
                    <a:pt x="509785" y="687864"/>
                    <a:pt x="500468" y="699066"/>
                    <a:pt x="492260" y="712820"/>
                  </a:cubicBezTo>
                  <a:cubicBezTo>
                    <a:pt x="487157" y="721361"/>
                    <a:pt x="480946" y="727462"/>
                    <a:pt x="468967" y="736003"/>
                  </a:cubicBezTo>
                  <a:cubicBezTo>
                    <a:pt x="457764" y="743878"/>
                    <a:pt x="442124" y="756855"/>
                    <a:pt x="441348" y="759074"/>
                  </a:cubicBezTo>
                  <a:close/>
                  <a:moveTo>
                    <a:pt x="762792" y="760294"/>
                  </a:moveTo>
                  <a:lnTo>
                    <a:pt x="709994" y="760294"/>
                  </a:lnTo>
                  <a:cubicBezTo>
                    <a:pt x="709994" y="760294"/>
                    <a:pt x="707554" y="752530"/>
                    <a:pt x="707554" y="752530"/>
                  </a:cubicBezTo>
                  <a:cubicBezTo>
                    <a:pt x="706223" y="748204"/>
                    <a:pt x="704337" y="736779"/>
                    <a:pt x="703450" y="727351"/>
                  </a:cubicBezTo>
                  <a:cubicBezTo>
                    <a:pt x="700566" y="697514"/>
                    <a:pt x="694798" y="684203"/>
                    <a:pt x="676164" y="664792"/>
                  </a:cubicBezTo>
                  <a:cubicBezTo>
                    <a:pt x="661966" y="649929"/>
                    <a:pt x="654424" y="639946"/>
                    <a:pt x="657307" y="639946"/>
                  </a:cubicBezTo>
                  <a:cubicBezTo>
                    <a:pt x="657640" y="639946"/>
                    <a:pt x="661522" y="641721"/>
                    <a:pt x="665959" y="643940"/>
                  </a:cubicBezTo>
                  <a:cubicBezTo>
                    <a:pt x="670285" y="646158"/>
                    <a:pt x="680933" y="651149"/>
                    <a:pt x="689363" y="655031"/>
                  </a:cubicBezTo>
                  <a:cubicBezTo>
                    <a:pt x="716095" y="667233"/>
                    <a:pt x="734729" y="678435"/>
                    <a:pt x="752920" y="693077"/>
                  </a:cubicBezTo>
                  <a:cubicBezTo>
                    <a:pt x="763568" y="701618"/>
                    <a:pt x="769225" y="707829"/>
                    <a:pt x="778764" y="721361"/>
                  </a:cubicBezTo>
                  <a:cubicBezTo>
                    <a:pt x="782757" y="727129"/>
                    <a:pt x="792185" y="737555"/>
                    <a:pt x="800726" y="745763"/>
                  </a:cubicBezTo>
                  <a:lnTo>
                    <a:pt x="815700" y="760183"/>
                  </a:lnTo>
                  <a:lnTo>
                    <a:pt x="762903" y="760183"/>
                  </a:lnTo>
                  <a:close/>
                  <a:moveTo>
                    <a:pt x="947361" y="760183"/>
                  </a:moveTo>
                  <a:lnTo>
                    <a:pt x="827680" y="760405"/>
                  </a:lnTo>
                  <a:lnTo>
                    <a:pt x="814591" y="747760"/>
                  </a:lnTo>
                  <a:cubicBezTo>
                    <a:pt x="792407" y="726131"/>
                    <a:pt x="790744" y="724356"/>
                    <a:pt x="784532" y="715039"/>
                  </a:cubicBezTo>
                  <a:cubicBezTo>
                    <a:pt x="768670" y="691635"/>
                    <a:pt x="741384" y="671004"/>
                    <a:pt x="700566" y="651371"/>
                  </a:cubicBezTo>
                  <a:cubicBezTo>
                    <a:pt x="691138" y="646934"/>
                    <a:pt x="677495" y="640390"/>
                    <a:pt x="670174" y="636841"/>
                  </a:cubicBezTo>
                  <a:cubicBezTo>
                    <a:pt x="656087" y="630075"/>
                    <a:pt x="653869" y="629520"/>
                    <a:pt x="650320" y="631960"/>
                  </a:cubicBezTo>
                  <a:cubicBezTo>
                    <a:pt x="648656" y="633291"/>
                    <a:pt x="648323" y="634622"/>
                    <a:pt x="648767" y="639170"/>
                  </a:cubicBezTo>
                  <a:cubicBezTo>
                    <a:pt x="649543" y="646380"/>
                    <a:pt x="654534" y="653700"/>
                    <a:pt x="669065" y="669118"/>
                  </a:cubicBezTo>
                  <a:cubicBezTo>
                    <a:pt x="675277" y="675773"/>
                    <a:pt x="682042" y="683649"/>
                    <a:pt x="683928" y="686754"/>
                  </a:cubicBezTo>
                  <a:cubicBezTo>
                    <a:pt x="690250" y="696737"/>
                    <a:pt x="695686" y="717368"/>
                    <a:pt x="695686" y="731677"/>
                  </a:cubicBezTo>
                  <a:cubicBezTo>
                    <a:pt x="695686" y="737888"/>
                    <a:pt x="698126" y="751420"/>
                    <a:pt x="700344" y="757188"/>
                  </a:cubicBezTo>
                  <a:lnTo>
                    <a:pt x="701675" y="760405"/>
                  </a:lnTo>
                  <a:lnTo>
                    <a:pt x="451885" y="760405"/>
                  </a:lnTo>
                  <a:cubicBezTo>
                    <a:pt x="451885" y="760405"/>
                    <a:pt x="457209" y="755524"/>
                    <a:pt x="457209" y="755524"/>
                  </a:cubicBezTo>
                  <a:cubicBezTo>
                    <a:pt x="460204" y="752973"/>
                    <a:pt x="467636" y="747094"/>
                    <a:pt x="473736" y="742769"/>
                  </a:cubicBezTo>
                  <a:cubicBezTo>
                    <a:pt x="487823" y="732453"/>
                    <a:pt x="492703" y="727351"/>
                    <a:pt x="502464" y="712488"/>
                  </a:cubicBezTo>
                  <a:cubicBezTo>
                    <a:pt x="512447" y="697181"/>
                    <a:pt x="525646" y="682540"/>
                    <a:pt x="543172" y="666678"/>
                  </a:cubicBezTo>
                  <a:cubicBezTo>
                    <a:pt x="577667" y="635732"/>
                    <a:pt x="588094" y="620425"/>
                    <a:pt x="590201" y="597353"/>
                  </a:cubicBezTo>
                  <a:cubicBezTo>
                    <a:pt x="590645" y="591697"/>
                    <a:pt x="590201" y="581603"/>
                    <a:pt x="588870" y="569513"/>
                  </a:cubicBezTo>
                  <a:cubicBezTo>
                    <a:pt x="586319" y="544334"/>
                    <a:pt x="586763" y="530580"/>
                    <a:pt x="590645" y="521596"/>
                  </a:cubicBezTo>
                  <a:cubicBezTo>
                    <a:pt x="592309" y="517824"/>
                    <a:pt x="594195" y="514719"/>
                    <a:pt x="594860" y="514719"/>
                  </a:cubicBezTo>
                  <a:cubicBezTo>
                    <a:pt x="595636" y="514719"/>
                    <a:pt x="598188" y="516826"/>
                    <a:pt x="600517" y="519488"/>
                  </a:cubicBezTo>
                  <a:cubicBezTo>
                    <a:pt x="602846" y="522039"/>
                    <a:pt x="608947" y="532577"/>
                    <a:pt x="614049" y="542781"/>
                  </a:cubicBezTo>
                  <a:cubicBezTo>
                    <a:pt x="633349" y="581270"/>
                    <a:pt x="656531" y="606671"/>
                    <a:pt x="686812" y="621978"/>
                  </a:cubicBezTo>
                  <a:cubicBezTo>
                    <a:pt x="690694" y="623974"/>
                    <a:pt x="706888" y="631960"/>
                    <a:pt x="722861" y="639836"/>
                  </a:cubicBezTo>
                  <a:cubicBezTo>
                    <a:pt x="752920" y="654588"/>
                    <a:pt x="766119" y="662241"/>
                    <a:pt x="789412" y="678879"/>
                  </a:cubicBezTo>
                  <a:cubicBezTo>
                    <a:pt x="804497" y="689638"/>
                    <a:pt x="811263" y="695850"/>
                    <a:pt x="830896" y="717146"/>
                  </a:cubicBezTo>
                  <a:cubicBezTo>
                    <a:pt x="837995" y="724800"/>
                    <a:pt x="845427" y="732120"/>
                    <a:pt x="847312" y="733340"/>
                  </a:cubicBezTo>
                  <a:cubicBezTo>
                    <a:pt x="855742" y="738443"/>
                    <a:pt x="870716" y="735115"/>
                    <a:pt x="889683" y="724023"/>
                  </a:cubicBezTo>
                  <a:cubicBezTo>
                    <a:pt x="896339" y="720141"/>
                    <a:pt x="907319" y="714484"/>
                    <a:pt x="914086" y="711378"/>
                  </a:cubicBezTo>
                  <a:cubicBezTo>
                    <a:pt x="920963" y="708273"/>
                    <a:pt x="935382" y="701063"/>
                    <a:pt x="946252" y="695184"/>
                  </a:cubicBezTo>
                  <a:cubicBezTo>
                    <a:pt x="957122" y="689416"/>
                    <a:pt x="971542" y="682429"/>
                    <a:pt x="978086" y="679877"/>
                  </a:cubicBezTo>
                  <a:cubicBezTo>
                    <a:pt x="984852" y="677437"/>
                    <a:pt x="997053" y="672557"/>
                    <a:pt x="1005483" y="669229"/>
                  </a:cubicBezTo>
                  <a:cubicBezTo>
                    <a:pt x="1024228" y="661798"/>
                    <a:pt x="1028111" y="661465"/>
                    <a:pt x="1031327" y="666900"/>
                  </a:cubicBezTo>
                  <a:cubicBezTo>
                    <a:pt x="1033435" y="670449"/>
                    <a:pt x="1033435" y="671337"/>
                    <a:pt x="1032104" y="677881"/>
                  </a:cubicBezTo>
                  <a:cubicBezTo>
                    <a:pt x="1030218" y="686644"/>
                    <a:pt x="1025227" y="697292"/>
                    <a:pt x="1019681" y="704612"/>
                  </a:cubicBezTo>
                  <a:cubicBezTo>
                    <a:pt x="1017462" y="707607"/>
                    <a:pt x="1014911" y="712044"/>
                    <a:pt x="1014135" y="714595"/>
                  </a:cubicBezTo>
                  <a:cubicBezTo>
                    <a:pt x="1011251" y="724134"/>
                    <a:pt x="1016575" y="729236"/>
                    <a:pt x="1042863" y="741992"/>
                  </a:cubicBezTo>
                  <a:cubicBezTo>
                    <a:pt x="1052624" y="746873"/>
                    <a:pt x="1057726" y="750311"/>
                    <a:pt x="1061608" y="754304"/>
                  </a:cubicBezTo>
                  <a:lnTo>
                    <a:pt x="1066932" y="759850"/>
                  </a:lnTo>
                  <a:lnTo>
                    <a:pt x="947250" y="760183"/>
                  </a:lnTo>
                  <a:close/>
                  <a:moveTo>
                    <a:pt x="1097324" y="760405"/>
                  </a:moveTo>
                  <a:lnTo>
                    <a:pt x="1076139" y="760405"/>
                  </a:lnTo>
                  <a:lnTo>
                    <a:pt x="1073477" y="755968"/>
                  </a:lnTo>
                  <a:cubicBezTo>
                    <a:pt x="1068042" y="746873"/>
                    <a:pt x="1062829" y="742769"/>
                    <a:pt x="1045858" y="734228"/>
                  </a:cubicBezTo>
                  <a:cubicBezTo>
                    <a:pt x="1028221" y="725465"/>
                    <a:pt x="1021677" y="721139"/>
                    <a:pt x="1021677" y="718588"/>
                  </a:cubicBezTo>
                  <a:cubicBezTo>
                    <a:pt x="1021677" y="717812"/>
                    <a:pt x="1024339" y="712931"/>
                    <a:pt x="1027667" y="707829"/>
                  </a:cubicBezTo>
                  <a:cubicBezTo>
                    <a:pt x="1035542" y="695850"/>
                    <a:pt x="1039313" y="686311"/>
                    <a:pt x="1040201" y="676328"/>
                  </a:cubicBezTo>
                  <a:cubicBezTo>
                    <a:pt x="1040534" y="672002"/>
                    <a:pt x="1040977" y="668342"/>
                    <a:pt x="1041199" y="668342"/>
                  </a:cubicBezTo>
                  <a:cubicBezTo>
                    <a:pt x="1041421" y="668342"/>
                    <a:pt x="1046412" y="671337"/>
                    <a:pt x="1052513" y="675108"/>
                  </a:cubicBezTo>
                  <a:cubicBezTo>
                    <a:pt x="1067820" y="684314"/>
                    <a:pt x="1070038" y="685978"/>
                    <a:pt x="1081130" y="698956"/>
                  </a:cubicBezTo>
                  <a:cubicBezTo>
                    <a:pt x="1098766" y="719143"/>
                    <a:pt x="1106752" y="731233"/>
                    <a:pt x="1112520" y="745763"/>
                  </a:cubicBezTo>
                  <a:cubicBezTo>
                    <a:pt x="1113740" y="748980"/>
                    <a:pt x="1115737" y="753639"/>
                    <a:pt x="1116624" y="756079"/>
                  </a:cubicBezTo>
                  <a:lnTo>
                    <a:pt x="1118510" y="760516"/>
                  </a:lnTo>
                  <a:lnTo>
                    <a:pt x="1097324" y="760516"/>
                  </a:lnTo>
                  <a:close/>
                  <a:moveTo>
                    <a:pt x="1933323" y="760405"/>
                  </a:moveTo>
                  <a:lnTo>
                    <a:pt x="1881524" y="760405"/>
                  </a:lnTo>
                  <a:lnTo>
                    <a:pt x="1880858" y="757299"/>
                  </a:lnTo>
                  <a:cubicBezTo>
                    <a:pt x="1879638" y="752640"/>
                    <a:pt x="1850799" y="723580"/>
                    <a:pt x="1847804" y="724023"/>
                  </a:cubicBezTo>
                  <a:cubicBezTo>
                    <a:pt x="1842258" y="724800"/>
                    <a:pt x="1844366" y="728904"/>
                    <a:pt x="1857676" y="742658"/>
                  </a:cubicBezTo>
                  <a:cubicBezTo>
                    <a:pt x="1864886" y="750089"/>
                    <a:pt x="1871319" y="757188"/>
                    <a:pt x="1871984" y="758297"/>
                  </a:cubicBezTo>
                  <a:cubicBezTo>
                    <a:pt x="1873094" y="760294"/>
                    <a:pt x="1864553" y="760405"/>
                    <a:pt x="1701280" y="760405"/>
                  </a:cubicBezTo>
                  <a:cubicBezTo>
                    <a:pt x="1606776" y="760405"/>
                    <a:pt x="1529466" y="759961"/>
                    <a:pt x="1529466" y="759407"/>
                  </a:cubicBezTo>
                  <a:cubicBezTo>
                    <a:pt x="1529466" y="758852"/>
                    <a:pt x="1532461" y="755635"/>
                    <a:pt x="1536121" y="752086"/>
                  </a:cubicBezTo>
                  <a:cubicBezTo>
                    <a:pt x="1548322" y="740328"/>
                    <a:pt x="1584260" y="690304"/>
                    <a:pt x="1596350" y="668785"/>
                  </a:cubicBezTo>
                  <a:cubicBezTo>
                    <a:pt x="1603449" y="656030"/>
                    <a:pt x="1616870" y="638837"/>
                    <a:pt x="1651588" y="598574"/>
                  </a:cubicBezTo>
                  <a:cubicBezTo>
                    <a:pt x="1661238" y="587482"/>
                    <a:pt x="1666562" y="578497"/>
                    <a:pt x="1671886" y="564300"/>
                  </a:cubicBezTo>
                  <a:cubicBezTo>
                    <a:pt x="1674215" y="558199"/>
                    <a:pt x="1678874" y="546996"/>
                    <a:pt x="1682091" y="539454"/>
                  </a:cubicBezTo>
                  <a:cubicBezTo>
                    <a:pt x="1685418" y="532022"/>
                    <a:pt x="1691852" y="516382"/>
                    <a:pt x="1696732" y="504958"/>
                  </a:cubicBezTo>
                  <a:cubicBezTo>
                    <a:pt x="1701501" y="493422"/>
                    <a:pt x="1706936" y="481665"/>
                    <a:pt x="1708933" y="479003"/>
                  </a:cubicBezTo>
                  <a:cubicBezTo>
                    <a:pt x="1714035" y="471682"/>
                    <a:pt x="1726458" y="460368"/>
                    <a:pt x="1729231" y="460368"/>
                  </a:cubicBezTo>
                  <a:cubicBezTo>
                    <a:pt x="1729675" y="460368"/>
                    <a:pt x="1730784" y="462254"/>
                    <a:pt x="1731560" y="464694"/>
                  </a:cubicBezTo>
                  <a:cubicBezTo>
                    <a:pt x="1734556" y="473900"/>
                    <a:pt x="1730118" y="497415"/>
                    <a:pt x="1718361" y="534351"/>
                  </a:cubicBezTo>
                  <a:cubicBezTo>
                    <a:pt x="1714368" y="546774"/>
                    <a:pt x="1713370" y="551655"/>
                    <a:pt x="1712926" y="561859"/>
                  </a:cubicBezTo>
                  <a:cubicBezTo>
                    <a:pt x="1712372" y="572951"/>
                    <a:pt x="1712593" y="575170"/>
                    <a:pt x="1715255" y="582823"/>
                  </a:cubicBezTo>
                  <a:cubicBezTo>
                    <a:pt x="1719027" y="593582"/>
                    <a:pt x="1726680" y="605894"/>
                    <a:pt x="1736996" y="617541"/>
                  </a:cubicBezTo>
                  <a:cubicBezTo>
                    <a:pt x="1741321" y="622532"/>
                    <a:pt x="1760178" y="641388"/>
                    <a:pt x="1778590" y="659468"/>
                  </a:cubicBezTo>
                  <a:cubicBezTo>
                    <a:pt x="1812753" y="692855"/>
                    <a:pt x="1816636" y="695961"/>
                    <a:pt x="1817412" y="689306"/>
                  </a:cubicBezTo>
                  <a:cubicBezTo>
                    <a:pt x="1817745" y="686976"/>
                    <a:pt x="1811977" y="680654"/>
                    <a:pt x="1780254" y="649153"/>
                  </a:cubicBezTo>
                  <a:cubicBezTo>
                    <a:pt x="1740656" y="609998"/>
                    <a:pt x="1732781" y="601014"/>
                    <a:pt x="1725793" y="586594"/>
                  </a:cubicBezTo>
                  <a:cubicBezTo>
                    <a:pt x="1722022" y="578719"/>
                    <a:pt x="1721467" y="576612"/>
                    <a:pt x="1721023" y="566518"/>
                  </a:cubicBezTo>
                  <a:cubicBezTo>
                    <a:pt x="1720691" y="556203"/>
                    <a:pt x="1720912" y="554095"/>
                    <a:pt x="1724795" y="541672"/>
                  </a:cubicBezTo>
                  <a:cubicBezTo>
                    <a:pt x="1727124" y="534240"/>
                    <a:pt x="1731560" y="518712"/>
                    <a:pt x="1734444" y="507398"/>
                  </a:cubicBezTo>
                  <a:cubicBezTo>
                    <a:pt x="1740545" y="483661"/>
                    <a:pt x="1741987" y="470906"/>
                    <a:pt x="1739325" y="462143"/>
                  </a:cubicBezTo>
                  <a:cubicBezTo>
                    <a:pt x="1737217" y="455488"/>
                    <a:pt x="1737661" y="455377"/>
                    <a:pt x="1746646" y="459703"/>
                  </a:cubicBezTo>
                  <a:cubicBezTo>
                    <a:pt x="1760289" y="465914"/>
                    <a:pt x="1777703" y="479668"/>
                    <a:pt x="1786244" y="490760"/>
                  </a:cubicBezTo>
                  <a:cubicBezTo>
                    <a:pt x="1792455" y="498857"/>
                    <a:pt x="1820629" y="542116"/>
                    <a:pt x="1827617" y="554539"/>
                  </a:cubicBezTo>
                  <a:cubicBezTo>
                    <a:pt x="1830501" y="559530"/>
                    <a:pt x="1834826" y="568847"/>
                    <a:pt x="1837156" y="575280"/>
                  </a:cubicBezTo>
                  <a:cubicBezTo>
                    <a:pt x="1842258" y="589035"/>
                    <a:pt x="1856267" y="606748"/>
                    <a:pt x="1879194" y="628411"/>
                  </a:cubicBezTo>
                  <a:cubicBezTo>
                    <a:pt x="1905149" y="652924"/>
                    <a:pt x="1915132" y="665458"/>
                    <a:pt x="1923007" y="683649"/>
                  </a:cubicBezTo>
                  <a:cubicBezTo>
                    <a:pt x="1930993" y="702283"/>
                    <a:pt x="1944637" y="719254"/>
                    <a:pt x="1961607" y="732231"/>
                  </a:cubicBezTo>
                  <a:cubicBezTo>
                    <a:pt x="1973365" y="741216"/>
                    <a:pt x="1985344" y="754859"/>
                    <a:pt x="1985344" y="759407"/>
                  </a:cubicBezTo>
                  <a:cubicBezTo>
                    <a:pt x="1985344" y="759739"/>
                    <a:pt x="1961940" y="760072"/>
                    <a:pt x="1933545" y="760072"/>
                  </a:cubicBezTo>
                  <a:close/>
                  <a:moveTo>
                    <a:pt x="2213727" y="760405"/>
                  </a:moveTo>
                  <a:lnTo>
                    <a:pt x="2155383" y="760405"/>
                  </a:lnTo>
                  <a:lnTo>
                    <a:pt x="2150946" y="752419"/>
                  </a:lnTo>
                  <a:cubicBezTo>
                    <a:pt x="2148617" y="748093"/>
                    <a:pt x="2144069" y="741105"/>
                    <a:pt x="2141075" y="736779"/>
                  </a:cubicBezTo>
                  <a:cubicBezTo>
                    <a:pt x="2133199" y="725909"/>
                    <a:pt x="2128652" y="717368"/>
                    <a:pt x="2125879" y="707829"/>
                  </a:cubicBezTo>
                  <a:cubicBezTo>
                    <a:pt x="2122551" y="696626"/>
                    <a:pt x="2118447" y="690637"/>
                    <a:pt x="2104138" y="675552"/>
                  </a:cubicBezTo>
                  <a:cubicBezTo>
                    <a:pt x="2089941" y="660910"/>
                    <a:pt x="2087057" y="656695"/>
                    <a:pt x="2080623" y="641278"/>
                  </a:cubicBezTo>
                  <a:cubicBezTo>
                    <a:pt x="2078183" y="635177"/>
                    <a:pt x="2073525" y="625194"/>
                    <a:pt x="2070641" y="619315"/>
                  </a:cubicBezTo>
                  <a:cubicBezTo>
                    <a:pt x="2067646" y="613437"/>
                    <a:pt x="2061324" y="599572"/>
                    <a:pt x="2056554" y="588702"/>
                  </a:cubicBezTo>
                  <a:cubicBezTo>
                    <a:pt x="2045240" y="562525"/>
                    <a:pt x="2035590" y="547884"/>
                    <a:pt x="2030821" y="549658"/>
                  </a:cubicBezTo>
                  <a:cubicBezTo>
                    <a:pt x="2027604" y="550878"/>
                    <a:pt x="2028602" y="554317"/>
                    <a:pt x="2034592" y="563634"/>
                  </a:cubicBezTo>
                  <a:cubicBezTo>
                    <a:pt x="2037809" y="568404"/>
                    <a:pt x="2042578" y="577610"/>
                    <a:pt x="2045462" y="583932"/>
                  </a:cubicBezTo>
                  <a:cubicBezTo>
                    <a:pt x="2048124" y="590477"/>
                    <a:pt x="2054890" y="605118"/>
                    <a:pt x="2060436" y="616653"/>
                  </a:cubicBezTo>
                  <a:cubicBezTo>
                    <a:pt x="2065871" y="628189"/>
                    <a:pt x="2071417" y="640501"/>
                    <a:pt x="2072748" y="643829"/>
                  </a:cubicBezTo>
                  <a:cubicBezTo>
                    <a:pt x="2078516" y="658359"/>
                    <a:pt x="2083618" y="665902"/>
                    <a:pt x="2097705" y="680765"/>
                  </a:cubicBezTo>
                  <a:cubicBezTo>
                    <a:pt x="2112568" y="696737"/>
                    <a:pt x="2114897" y="700176"/>
                    <a:pt x="2118114" y="711378"/>
                  </a:cubicBezTo>
                  <a:cubicBezTo>
                    <a:pt x="2120443" y="719919"/>
                    <a:pt x="2126433" y="731122"/>
                    <a:pt x="2133976" y="741438"/>
                  </a:cubicBezTo>
                  <a:cubicBezTo>
                    <a:pt x="2137081" y="745652"/>
                    <a:pt x="2141075" y="751642"/>
                    <a:pt x="2142849" y="754637"/>
                  </a:cubicBezTo>
                  <a:lnTo>
                    <a:pt x="2146066" y="760294"/>
                  </a:lnTo>
                  <a:lnTo>
                    <a:pt x="1995326" y="760294"/>
                  </a:lnTo>
                  <a:lnTo>
                    <a:pt x="1992110" y="753417"/>
                  </a:lnTo>
                  <a:cubicBezTo>
                    <a:pt x="1988339" y="744987"/>
                    <a:pt x="1977358" y="732786"/>
                    <a:pt x="1967264" y="725576"/>
                  </a:cubicBezTo>
                  <a:cubicBezTo>
                    <a:pt x="1952956" y="715372"/>
                    <a:pt x="1938758" y="697846"/>
                    <a:pt x="1931548" y="681208"/>
                  </a:cubicBezTo>
                  <a:cubicBezTo>
                    <a:pt x="1929108" y="675662"/>
                    <a:pt x="1924227" y="666789"/>
                    <a:pt x="1920789" y="661465"/>
                  </a:cubicBezTo>
                  <a:cubicBezTo>
                    <a:pt x="1913357" y="650262"/>
                    <a:pt x="1890064" y="625638"/>
                    <a:pt x="1871208" y="609000"/>
                  </a:cubicBezTo>
                  <a:cubicBezTo>
                    <a:pt x="1856567" y="596133"/>
                    <a:pt x="1852352" y="590477"/>
                    <a:pt x="1847582" y="578053"/>
                  </a:cubicBezTo>
                  <a:cubicBezTo>
                    <a:pt x="1841260" y="560972"/>
                    <a:pt x="1834050" y="547440"/>
                    <a:pt x="1818078" y="522816"/>
                  </a:cubicBezTo>
                  <a:cubicBezTo>
                    <a:pt x="1792344" y="482885"/>
                    <a:pt x="1788018" y="477450"/>
                    <a:pt x="1771159" y="464916"/>
                  </a:cubicBezTo>
                  <a:cubicBezTo>
                    <a:pt x="1750639" y="449498"/>
                    <a:pt x="1739547" y="445838"/>
                    <a:pt x="1728566" y="450607"/>
                  </a:cubicBezTo>
                  <a:cubicBezTo>
                    <a:pt x="1718028" y="455377"/>
                    <a:pt x="1707047" y="465470"/>
                    <a:pt x="1699172" y="478004"/>
                  </a:cubicBezTo>
                  <a:cubicBezTo>
                    <a:pt x="1698063" y="479668"/>
                    <a:pt x="1693404" y="490538"/>
                    <a:pt x="1688524" y="502185"/>
                  </a:cubicBezTo>
                  <a:cubicBezTo>
                    <a:pt x="1683644" y="513831"/>
                    <a:pt x="1677099" y="529582"/>
                    <a:pt x="1673883" y="537013"/>
                  </a:cubicBezTo>
                  <a:cubicBezTo>
                    <a:pt x="1670555" y="544445"/>
                    <a:pt x="1666007" y="555759"/>
                    <a:pt x="1663567" y="562081"/>
                  </a:cubicBezTo>
                  <a:cubicBezTo>
                    <a:pt x="1658021" y="576501"/>
                    <a:pt x="1652142" y="585596"/>
                    <a:pt x="1638499" y="601014"/>
                  </a:cubicBezTo>
                  <a:cubicBezTo>
                    <a:pt x="1614763" y="627856"/>
                    <a:pt x="1598457" y="648931"/>
                    <a:pt x="1587588" y="667011"/>
                  </a:cubicBezTo>
                  <a:cubicBezTo>
                    <a:pt x="1581709" y="676994"/>
                    <a:pt x="1573612" y="689527"/>
                    <a:pt x="1569840" y="694741"/>
                  </a:cubicBezTo>
                  <a:cubicBezTo>
                    <a:pt x="1548655" y="724245"/>
                    <a:pt x="1537452" y="738997"/>
                    <a:pt x="1529244" y="747982"/>
                  </a:cubicBezTo>
                  <a:cubicBezTo>
                    <a:pt x="1524031" y="753417"/>
                    <a:pt x="1519927" y="758519"/>
                    <a:pt x="1519927" y="759074"/>
                  </a:cubicBezTo>
                  <a:cubicBezTo>
                    <a:pt x="1519927" y="759628"/>
                    <a:pt x="1459476" y="760183"/>
                    <a:pt x="1363419" y="760183"/>
                  </a:cubicBezTo>
                  <a:cubicBezTo>
                    <a:pt x="1267363" y="760183"/>
                    <a:pt x="1206913" y="759739"/>
                    <a:pt x="1206913" y="758963"/>
                  </a:cubicBezTo>
                  <a:cubicBezTo>
                    <a:pt x="1206913" y="758408"/>
                    <a:pt x="1210684" y="752973"/>
                    <a:pt x="1215231" y="746873"/>
                  </a:cubicBezTo>
                  <a:cubicBezTo>
                    <a:pt x="1224105" y="735226"/>
                    <a:pt x="1225214" y="731122"/>
                    <a:pt x="1220001" y="731122"/>
                  </a:cubicBezTo>
                  <a:cubicBezTo>
                    <a:pt x="1217783" y="731122"/>
                    <a:pt x="1215231" y="733451"/>
                    <a:pt x="1208576" y="742325"/>
                  </a:cubicBezTo>
                  <a:cubicBezTo>
                    <a:pt x="1203807" y="748425"/>
                    <a:pt x="1199370" y="754970"/>
                    <a:pt x="1198705" y="756744"/>
                  </a:cubicBezTo>
                  <a:lnTo>
                    <a:pt x="1197373" y="760072"/>
                  </a:lnTo>
                  <a:lnTo>
                    <a:pt x="1160881" y="760072"/>
                  </a:lnTo>
                  <a:lnTo>
                    <a:pt x="1165540" y="754415"/>
                  </a:lnTo>
                  <a:cubicBezTo>
                    <a:pt x="1168091" y="751309"/>
                    <a:pt x="1171640" y="745874"/>
                    <a:pt x="1173415" y="742325"/>
                  </a:cubicBezTo>
                  <a:cubicBezTo>
                    <a:pt x="1179072" y="731122"/>
                    <a:pt x="1184507" y="723690"/>
                    <a:pt x="1198039" y="709382"/>
                  </a:cubicBezTo>
                  <a:cubicBezTo>
                    <a:pt x="1224992" y="680876"/>
                    <a:pt x="1236306" y="664792"/>
                    <a:pt x="1243627" y="644161"/>
                  </a:cubicBezTo>
                  <a:cubicBezTo>
                    <a:pt x="1246511" y="636286"/>
                    <a:pt x="1250393" y="629187"/>
                    <a:pt x="1258268" y="617319"/>
                  </a:cubicBezTo>
                  <a:cubicBezTo>
                    <a:pt x="1264258" y="608335"/>
                    <a:pt x="1271800" y="596688"/>
                    <a:pt x="1275017" y="591142"/>
                  </a:cubicBezTo>
                  <a:cubicBezTo>
                    <a:pt x="1278345" y="585596"/>
                    <a:pt x="1283668" y="576833"/>
                    <a:pt x="1286996" y="571509"/>
                  </a:cubicBezTo>
                  <a:cubicBezTo>
                    <a:pt x="1294206" y="560085"/>
                    <a:pt x="1299752" y="549325"/>
                    <a:pt x="1303412" y="539675"/>
                  </a:cubicBezTo>
                  <a:cubicBezTo>
                    <a:pt x="1305631" y="533686"/>
                    <a:pt x="1305852" y="532022"/>
                    <a:pt x="1304632" y="530358"/>
                  </a:cubicBezTo>
                  <a:cubicBezTo>
                    <a:pt x="1301748" y="526365"/>
                    <a:pt x="1298865" y="529138"/>
                    <a:pt x="1294428" y="540008"/>
                  </a:cubicBezTo>
                  <a:cubicBezTo>
                    <a:pt x="1292209" y="545776"/>
                    <a:pt x="1287773" y="554428"/>
                    <a:pt x="1284889" y="559308"/>
                  </a:cubicBezTo>
                  <a:cubicBezTo>
                    <a:pt x="1281894" y="564189"/>
                    <a:pt x="1274684" y="576057"/>
                    <a:pt x="1268805" y="585929"/>
                  </a:cubicBezTo>
                  <a:cubicBezTo>
                    <a:pt x="1255273" y="608224"/>
                    <a:pt x="1244847" y="623087"/>
                    <a:pt x="1244847" y="620314"/>
                  </a:cubicBezTo>
                  <a:cubicBezTo>
                    <a:pt x="1244847" y="616432"/>
                    <a:pt x="1237637" y="609000"/>
                    <a:pt x="1225436" y="600348"/>
                  </a:cubicBezTo>
                  <a:cubicBezTo>
                    <a:pt x="1198815" y="581603"/>
                    <a:pt x="1184618" y="561416"/>
                    <a:pt x="1178628" y="534684"/>
                  </a:cubicBezTo>
                  <a:cubicBezTo>
                    <a:pt x="1172749" y="508063"/>
                    <a:pt x="1171085" y="502739"/>
                    <a:pt x="1166205" y="492646"/>
                  </a:cubicBezTo>
                  <a:cubicBezTo>
                    <a:pt x="1160437" y="480666"/>
                    <a:pt x="1154670" y="473346"/>
                    <a:pt x="1134038" y="451716"/>
                  </a:cubicBezTo>
                  <a:cubicBezTo>
                    <a:pt x="1110745" y="427314"/>
                    <a:pt x="1103647" y="413338"/>
                    <a:pt x="1103647" y="392375"/>
                  </a:cubicBezTo>
                  <a:cubicBezTo>
                    <a:pt x="1103647" y="378843"/>
                    <a:pt x="1104867" y="374628"/>
                    <a:pt x="1115737" y="350780"/>
                  </a:cubicBezTo>
                  <a:cubicBezTo>
                    <a:pt x="1119619" y="342461"/>
                    <a:pt x="1125054" y="329484"/>
                    <a:pt x="1127938" y="322052"/>
                  </a:cubicBezTo>
                  <a:cubicBezTo>
                    <a:pt x="1132596" y="309629"/>
                    <a:pt x="1133040" y="307521"/>
                    <a:pt x="1133040" y="297206"/>
                  </a:cubicBezTo>
                  <a:cubicBezTo>
                    <a:pt x="1133151" y="291105"/>
                    <a:pt x="1132708" y="284007"/>
                    <a:pt x="1132264" y="281566"/>
                  </a:cubicBezTo>
                  <a:lnTo>
                    <a:pt x="1131266" y="277240"/>
                  </a:lnTo>
                  <a:lnTo>
                    <a:pt x="1136700" y="279126"/>
                  </a:lnTo>
                  <a:cubicBezTo>
                    <a:pt x="1144243" y="281566"/>
                    <a:pt x="1157997" y="290883"/>
                    <a:pt x="1165540" y="298537"/>
                  </a:cubicBezTo>
                  <a:cubicBezTo>
                    <a:pt x="1168978" y="302086"/>
                    <a:pt x="1179183" y="314398"/>
                    <a:pt x="1188278" y="325934"/>
                  </a:cubicBezTo>
                  <a:cubicBezTo>
                    <a:pt x="1204251" y="346232"/>
                    <a:pt x="1225880" y="370634"/>
                    <a:pt x="1236639" y="380617"/>
                  </a:cubicBezTo>
                  <a:cubicBezTo>
                    <a:pt x="1239523" y="383168"/>
                    <a:pt x="1246067" y="388382"/>
                    <a:pt x="1251391" y="392042"/>
                  </a:cubicBezTo>
                  <a:cubicBezTo>
                    <a:pt x="1262927" y="400139"/>
                    <a:pt x="1279897" y="414780"/>
                    <a:pt x="1284445" y="420770"/>
                  </a:cubicBezTo>
                  <a:cubicBezTo>
                    <a:pt x="1286220" y="423099"/>
                    <a:pt x="1291987" y="431973"/>
                    <a:pt x="1297201" y="440514"/>
                  </a:cubicBezTo>
                  <a:cubicBezTo>
                    <a:pt x="1305963" y="454933"/>
                    <a:pt x="1306851" y="456153"/>
                    <a:pt x="1310178" y="456153"/>
                  </a:cubicBezTo>
                  <a:cubicBezTo>
                    <a:pt x="1312508" y="456153"/>
                    <a:pt x="1313839" y="455488"/>
                    <a:pt x="1314061" y="454157"/>
                  </a:cubicBezTo>
                  <a:cubicBezTo>
                    <a:pt x="1314282" y="453048"/>
                    <a:pt x="1310067" y="444950"/>
                    <a:pt x="1304743" y="435855"/>
                  </a:cubicBezTo>
                  <a:cubicBezTo>
                    <a:pt x="1296313" y="421768"/>
                    <a:pt x="1293429" y="417886"/>
                    <a:pt x="1282449" y="407127"/>
                  </a:cubicBezTo>
                  <a:cubicBezTo>
                    <a:pt x="1275572" y="400250"/>
                    <a:pt x="1263703" y="390378"/>
                    <a:pt x="1256161" y="384943"/>
                  </a:cubicBezTo>
                  <a:cubicBezTo>
                    <a:pt x="1239412" y="372964"/>
                    <a:pt x="1219003" y="351667"/>
                    <a:pt x="1194822" y="320610"/>
                  </a:cubicBezTo>
                  <a:cubicBezTo>
                    <a:pt x="1186171" y="309518"/>
                    <a:pt x="1175966" y="297206"/>
                    <a:pt x="1171862" y="293213"/>
                  </a:cubicBezTo>
                  <a:cubicBezTo>
                    <a:pt x="1154004" y="275022"/>
                    <a:pt x="1131598" y="265372"/>
                    <a:pt x="1119175" y="270696"/>
                  </a:cubicBezTo>
                  <a:cubicBezTo>
                    <a:pt x="1112964" y="273358"/>
                    <a:pt x="1107751" y="278239"/>
                    <a:pt x="1094662" y="293878"/>
                  </a:cubicBezTo>
                  <a:cubicBezTo>
                    <a:pt x="1074808" y="317504"/>
                    <a:pt x="1065490" y="324714"/>
                    <a:pt x="1030884" y="342905"/>
                  </a:cubicBezTo>
                  <a:cubicBezTo>
                    <a:pt x="989178" y="364867"/>
                    <a:pt x="979528" y="372076"/>
                    <a:pt x="968325" y="389713"/>
                  </a:cubicBezTo>
                  <a:cubicBezTo>
                    <a:pt x="962557" y="398697"/>
                    <a:pt x="961004" y="404243"/>
                    <a:pt x="963999" y="405352"/>
                  </a:cubicBezTo>
                  <a:cubicBezTo>
                    <a:pt x="966661" y="406350"/>
                    <a:pt x="968214" y="404798"/>
                    <a:pt x="976200" y="392929"/>
                  </a:cubicBezTo>
                  <a:cubicBezTo>
                    <a:pt x="986849" y="376846"/>
                    <a:pt x="994724" y="371189"/>
                    <a:pt x="1038759" y="348007"/>
                  </a:cubicBezTo>
                  <a:cubicBezTo>
                    <a:pt x="1070925" y="331036"/>
                    <a:pt x="1082683" y="321719"/>
                    <a:pt x="1104423" y="295431"/>
                  </a:cubicBezTo>
                  <a:cubicBezTo>
                    <a:pt x="1109414" y="289553"/>
                    <a:pt x="1115404" y="283119"/>
                    <a:pt x="1117733" y="281344"/>
                  </a:cubicBezTo>
                  <a:cubicBezTo>
                    <a:pt x="1122947" y="277462"/>
                    <a:pt x="1123390" y="277906"/>
                    <a:pt x="1125387" y="288665"/>
                  </a:cubicBezTo>
                  <a:cubicBezTo>
                    <a:pt x="1126607" y="294544"/>
                    <a:pt x="1126496" y="297539"/>
                    <a:pt x="1125387" y="302308"/>
                  </a:cubicBezTo>
                  <a:cubicBezTo>
                    <a:pt x="1123279" y="311625"/>
                    <a:pt x="1116624" y="328707"/>
                    <a:pt x="1107640" y="348783"/>
                  </a:cubicBezTo>
                  <a:cubicBezTo>
                    <a:pt x="1097324" y="371300"/>
                    <a:pt x="1095328" y="378621"/>
                    <a:pt x="1095328" y="392929"/>
                  </a:cubicBezTo>
                  <a:cubicBezTo>
                    <a:pt x="1095328" y="405685"/>
                    <a:pt x="1097324" y="413893"/>
                    <a:pt x="1103425" y="425983"/>
                  </a:cubicBezTo>
                  <a:cubicBezTo>
                    <a:pt x="1108416" y="435744"/>
                    <a:pt x="1114406" y="443619"/>
                    <a:pt x="1128825" y="458482"/>
                  </a:cubicBezTo>
                  <a:cubicBezTo>
                    <a:pt x="1153117" y="483772"/>
                    <a:pt x="1160659" y="495751"/>
                    <a:pt x="1165429" y="516493"/>
                  </a:cubicBezTo>
                  <a:cubicBezTo>
                    <a:pt x="1166870" y="523038"/>
                    <a:pt x="1169311" y="533242"/>
                    <a:pt x="1170753" y="539565"/>
                  </a:cubicBezTo>
                  <a:cubicBezTo>
                    <a:pt x="1173415" y="550989"/>
                    <a:pt x="1179959" y="565631"/>
                    <a:pt x="1186947" y="575835"/>
                  </a:cubicBezTo>
                  <a:cubicBezTo>
                    <a:pt x="1192493" y="584154"/>
                    <a:pt x="1208687" y="599683"/>
                    <a:pt x="1218670" y="606449"/>
                  </a:cubicBezTo>
                  <a:cubicBezTo>
                    <a:pt x="1223550" y="609776"/>
                    <a:pt x="1230095" y="615211"/>
                    <a:pt x="1233422" y="618650"/>
                  </a:cubicBezTo>
                  <a:cubicBezTo>
                    <a:pt x="1237194" y="622643"/>
                    <a:pt x="1239967" y="624418"/>
                    <a:pt x="1241187" y="624085"/>
                  </a:cubicBezTo>
                  <a:cubicBezTo>
                    <a:pt x="1243848" y="623530"/>
                    <a:pt x="1243848" y="623309"/>
                    <a:pt x="1239745" y="631849"/>
                  </a:cubicBezTo>
                  <a:cubicBezTo>
                    <a:pt x="1237859" y="635953"/>
                    <a:pt x="1234753" y="642941"/>
                    <a:pt x="1233089" y="647600"/>
                  </a:cubicBezTo>
                  <a:cubicBezTo>
                    <a:pt x="1227543" y="662019"/>
                    <a:pt x="1214899" y="679323"/>
                    <a:pt x="1192826" y="702616"/>
                  </a:cubicBezTo>
                  <a:cubicBezTo>
                    <a:pt x="1177075" y="719143"/>
                    <a:pt x="1173415" y="723912"/>
                    <a:pt x="1167536" y="735004"/>
                  </a:cubicBezTo>
                  <a:cubicBezTo>
                    <a:pt x="1164874" y="740218"/>
                    <a:pt x="1160216" y="747316"/>
                    <a:pt x="1157332" y="750866"/>
                  </a:cubicBezTo>
                  <a:cubicBezTo>
                    <a:pt x="1154670" y="754304"/>
                    <a:pt x="1152229" y="757965"/>
                    <a:pt x="1152229" y="758741"/>
                  </a:cubicBezTo>
                  <a:cubicBezTo>
                    <a:pt x="1152229" y="760072"/>
                    <a:pt x="1149567" y="760405"/>
                    <a:pt x="1139473" y="760405"/>
                  </a:cubicBezTo>
                  <a:lnTo>
                    <a:pt x="1126607" y="760405"/>
                  </a:lnTo>
                  <a:lnTo>
                    <a:pt x="1121505" y="747649"/>
                  </a:lnTo>
                  <a:cubicBezTo>
                    <a:pt x="1114960" y="731566"/>
                    <a:pt x="1111078" y="724245"/>
                    <a:pt x="1102205" y="712599"/>
                  </a:cubicBezTo>
                  <a:cubicBezTo>
                    <a:pt x="1084125" y="688751"/>
                    <a:pt x="1070925" y="675662"/>
                    <a:pt x="1058281" y="669229"/>
                  </a:cubicBezTo>
                  <a:cubicBezTo>
                    <a:pt x="1055730" y="667787"/>
                    <a:pt x="1050516" y="664571"/>
                    <a:pt x="1046745" y="662130"/>
                  </a:cubicBezTo>
                  <a:cubicBezTo>
                    <a:pt x="1038981" y="656806"/>
                    <a:pt x="1033102" y="654144"/>
                    <a:pt x="1029109" y="654033"/>
                  </a:cubicBezTo>
                  <a:cubicBezTo>
                    <a:pt x="1027112" y="654033"/>
                    <a:pt x="1024007" y="650706"/>
                    <a:pt x="1016686" y="640723"/>
                  </a:cubicBezTo>
                  <a:cubicBezTo>
                    <a:pt x="1011362" y="633402"/>
                    <a:pt x="1005039" y="623974"/>
                    <a:pt x="1002599" y="619870"/>
                  </a:cubicBezTo>
                  <a:cubicBezTo>
                    <a:pt x="994835" y="606005"/>
                    <a:pt x="963999" y="543890"/>
                    <a:pt x="960228" y="534462"/>
                  </a:cubicBezTo>
                  <a:cubicBezTo>
                    <a:pt x="956124" y="523925"/>
                    <a:pt x="953684" y="521485"/>
                    <a:pt x="950689" y="524590"/>
                  </a:cubicBezTo>
                  <a:cubicBezTo>
                    <a:pt x="948803" y="526476"/>
                    <a:pt x="948914" y="527142"/>
                    <a:pt x="952020" y="535793"/>
                  </a:cubicBezTo>
                  <a:cubicBezTo>
                    <a:pt x="955237" y="544556"/>
                    <a:pt x="992284" y="618872"/>
                    <a:pt x="998384" y="628854"/>
                  </a:cubicBezTo>
                  <a:cubicBezTo>
                    <a:pt x="999937" y="631406"/>
                    <a:pt x="1004596" y="638172"/>
                    <a:pt x="1008811" y="643718"/>
                  </a:cubicBezTo>
                  <a:cubicBezTo>
                    <a:pt x="1012915" y="649375"/>
                    <a:pt x="1016353" y="654366"/>
                    <a:pt x="1016353" y="654921"/>
                  </a:cubicBezTo>
                  <a:cubicBezTo>
                    <a:pt x="1016353" y="656141"/>
                    <a:pt x="1001379" y="662241"/>
                    <a:pt x="981746" y="669229"/>
                  </a:cubicBezTo>
                  <a:cubicBezTo>
                    <a:pt x="975091" y="671558"/>
                    <a:pt x="961781" y="677659"/>
                    <a:pt x="952020" y="682650"/>
                  </a:cubicBezTo>
                  <a:cubicBezTo>
                    <a:pt x="926730" y="695628"/>
                    <a:pt x="919632" y="699177"/>
                    <a:pt x="902439" y="707829"/>
                  </a:cubicBezTo>
                  <a:cubicBezTo>
                    <a:pt x="894009" y="711933"/>
                    <a:pt x="882363" y="717812"/>
                    <a:pt x="876484" y="720807"/>
                  </a:cubicBezTo>
                  <a:cubicBezTo>
                    <a:pt x="868941" y="724689"/>
                    <a:pt x="863839" y="726574"/>
                    <a:pt x="859181" y="727018"/>
                  </a:cubicBezTo>
                  <a:lnTo>
                    <a:pt x="852415" y="727684"/>
                  </a:lnTo>
                  <a:lnTo>
                    <a:pt x="843208" y="718366"/>
                  </a:lnTo>
                  <a:cubicBezTo>
                    <a:pt x="838106" y="713153"/>
                    <a:pt x="829343" y="703947"/>
                    <a:pt x="823686" y="697735"/>
                  </a:cubicBezTo>
                  <a:cubicBezTo>
                    <a:pt x="812594" y="685423"/>
                    <a:pt x="805052" y="679323"/>
                    <a:pt x="779541" y="662130"/>
                  </a:cubicBezTo>
                  <a:cubicBezTo>
                    <a:pt x="758688" y="647933"/>
                    <a:pt x="744490" y="640168"/>
                    <a:pt x="715540" y="626636"/>
                  </a:cubicBezTo>
                  <a:cubicBezTo>
                    <a:pt x="677495" y="608778"/>
                    <a:pt x="664295" y="599794"/>
                    <a:pt x="648656" y="581159"/>
                  </a:cubicBezTo>
                  <a:cubicBezTo>
                    <a:pt x="636122" y="566074"/>
                    <a:pt x="631907" y="559419"/>
                    <a:pt x="620815" y="537346"/>
                  </a:cubicBezTo>
                  <a:cubicBezTo>
                    <a:pt x="609279" y="514608"/>
                    <a:pt x="603733" y="507842"/>
                    <a:pt x="594084" y="505623"/>
                  </a:cubicBezTo>
                  <a:cubicBezTo>
                    <a:pt x="582770" y="502961"/>
                    <a:pt x="567130" y="508729"/>
                    <a:pt x="556815" y="519488"/>
                  </a:cubicBezTo>
                  <a:cubicBezTo>
                    <a:pt x="553820" y="522594"/>
                    <a:pt x="547054" y="531467"/>
                    <a:pt x="541730" y="539232"/>
                  </a:cubicBezTo>
                  <a:cubicBezTo>
                    <a:pt x="526644" y="561194"/>
                    <a:pt x="506679" y="586705"/>
                    <a:pt x="496807" y="596466"/>
                  </a:cubicBezTo>
                  <a:cubicBezTo>
                    <a:pt x="490928" y="602345"/>
                    <a:pt x="484384" y="607336"/>
                    <a:pt x="477507" y="611218"/>
                  </a:cubicBezTo>
                  <a:cubicBezTo>
                    <a:pt x="455878" y="623530"/>
                    <a:pt x="451108" y="626525"/>
                    <a:pt x="441237" y="634179"/>
                  </a:cubicBezTo>
                  <a:cubicBezTo>
                    <a:pt x="416613" y="653257"/>
                    <a:pt x="405299" y="664238"/>
                    <a:pt x="392987" y="681541"/>
                  </a:cubicBezTo>
                  <a:cubicBezTo>
                    <a:pt x="382560" y="696072"/>
                    <a:pt x="376571" y="701839"/>
                    <a:pt x="359267" y="714262"/>
                  </a:cubicBezTo>
                  <a:cubicBezTo>
                    <a:pt x="329763" y="735559"/>
                    <a:pt x="321111" y="742991"/>
                    <a:pt x="313680" y="753861"/>
                  </a:cubicBezTo>
                  <a:lnTo>
                    <a:pt x="308910" y="760737"/>
                  </a:lnTo>
                  <a:lnTo>
                    <a:pt x="235260" y="760737"/>
                  </a:lnTo>
                  <a:cubicBezTo>
                    <a:pt x="194663" y="760737"/>
                    <a:pt x="161498" y="760405"/>
                    <a:pt x="161498" y="759739"/>
                  </a:cubicBezTo>
                  <a:cubicBezTo>
                    <a:pt x="161498" y="757299"/>
                    <a:pt x="168375" y="749757"/>
                    <a:pt x="191336" y="727129"/>
                  </a:cubicBezTo>
                  <a:cubicBezTo>
                    <a:pt x="221173" y="697735"/>
                    <a:pt x="235149" y="680321"/>
                    <a:pt x="233152" y="675219"/>
                  </a:cubicBezTo>
                  <a:cubicBezTo>
                    <a:pt x="231710" y="671558"/>
                    <a:pt x="227828" y="673222"/>
                    <a:pt x="223946" y="678879"/>
                  </a:cubicBezTo>
                  <a:cubicBezTo>
                    <a:pt x="215960" y="690637"/>
                    <a:pt x="203537" y="704169"/>
                    <a:pt x="182018" y="724911"/>
                  </a:cubicBezTo>
                  <a:cubicBezTo>
                    <a:pt x="169706" y="736668"/>
                    <a:pt x="158393" y="748536"/>
                    <a:pt x="156729" y="751198"/>
                  </a:cubicBezTo>
                  <a:cubicBezTo>
                    <a:pt x="150517" y="761514"/>
                    <a:pt x="158282" y="760405"/>
                    <a:pt x="85075" y="761403"/>
                  </a:cubicBezTo>
                  <a:cubicBezTo>
                    <a:pt x="46253" y="761847"/>
                    <a:pt x="19744" y="761736"/>
                    <a:pt x="19744" y="761181"/>
                  </a:cubicBezTo>
                  <a:cubicBezTo>
                    <a:pt x="19744" y="760627"/>
                    <a:pt x="21185" y="757965"/>
                    <a:pt x="22960" y="755413"/>
                  </a:cubicBezTo>
                  <a:cubicBezTo>
                    <a:pt x="24735" y="752862"/>
                    <a:pt x="29172" y="744987"/>
                    <a:pt x="32832" y="738110"/>
                  </a:cubicBezTo>
                  <a:cubicBezTo>
                    <a:pt x="41151" y="722470"/>
                    <a:pt x="63224" y="687974"/>
                    <a:pt x="78087" y="667011"/>
                  </a:cubicBezTo>
                  <a:cubicBezTo>
                    <a:pt x="92396" y="647045"/>
                    <a:pt x="97498" y="638283"/>
                    <a:pt x="112916" y="607336"/>
                  </a:cubicBezTo>
                  <a:cubicBezTo>
                    <a:pt x="129664" y="573839"/>
                    <a:pt x="155731" y="525589"/>
                    <a:pt x="161166" y="517935"/>
                  </a:cubicBezTo>
                  <a:cubicBezTo>
                    <a:pt x="163606" y="514608"/>
                    <a:pt x="172368" y="504736"/>
                    <a:pt x="180798" y="496084"/>
                  </a:cubicBezTo>
                  <a:cubicBezTo>
                    <a:pt x="197547" y="478559"/>
                    <a:pt x="229048" y="440070"/>
                    <a:pt x="240029" y="423543"/>
                  </a:cubicBezTo>
                  <a:cubicBezTo>
                    <a:pt x="243911" y="417664"/>
                    <a:pt x="252674" y="403577"/>
                    <a:pt x="259440" y="392264"/>
                  </a:cubicBezTo>
                  <a:cubicBezTo>
                    <a:pt x="280848" y="356104"/>
                    <a:pt x="293714" y="338024"/>
                    <a:pt x="320557" y="306634"/>
                  </a:cubicBezTo>
                  <a:cubicBezTo>
                    <a:pt x="351281" y="270807"/>
                    <a:pt x="373909" y="252949"/>
                    <a:pt x="388661" y="252949"/>
                  </a:cubicBezTo>
                  <a:cubicBezTo>
                    <a:pt x="393763" y="252949"/>
                    <a:pt x="394429" y="253282"/>
                    <a:pt x="402637" y="261601"/>
                  </a:cubicBezTo>
                  <a:cubicBezTo>
                    <a:pt x="413507" y="272693"/>
                    <a:pt x="418498" y="274689"/>
                    <a:pt x="432030" y="274024"/>
                  </a:cubicBezTo>
                  <a:cubicBezTo>
                    <a:pt x="448114" y="273247"/>
                    <a:pt x="454103" y="268589"/>
                    <a:pt x="466083" y="248845"/>
                  </a:cubicBezTo>
                  <a:cubicBezTo>
                    <a:pt x="469632" y="242966"/>
                    <a:pt x="475178" y="234204"/>
                    <a:pt x="478617" y="229323"/>
                  </a:cubicBezTo>
                  <a:cubicBezTo>
                    <a:pt x="481944" y="224443"/>
                    <a:pt x="487268" y="216013"/>
                    <a:pt x="490374" y="210467"/>
                  </a:cubicBezTo>
                  <a:cubicBezTo>
                    <a:pt x="498360" y="196269"/>
                    <a:pt x="503462" y="188949"/>
                    <a:pt x="514111" y="176748"/>
                  </a:cubicBezTo>
                  <a:cubicBezTo>
                    <a:pt x="519879" y="169982"/>
                    <a:pt x="527421" y="158890"/>
                    <a:pt x="534298" y="147243"/>
                  </a:cubicBezTo>
                  <a:cubicBezTo>
                    <a:pt x="540288" y="136817"/>
                    <a:pt x="549716" y="121066"/>
                    <a:pt x="555262" y="111971"/>
                  </a:cubicBezTo>
                  <a:cubicBezTo>
                    <a:pt x="560808" y="102875"/>
                    <a:pt x="569903" y="86348"/>
                    <a:pt x="575449" y="75367"/>
                  </a:cubicBezTo>
                  <a:cubicBezTo>
                    <a:pt x="580995" y="64275"/>
                    <a:pt x="588427" y="50965"/>
                    <a:pt x="591865" y="45530"/>
                  </a:cubicBezTo>
                  <a:cubicBezTo>
                    <a:pt x="602291" y="29558"/>
                    <a:pt x="622368" y="10147"/>
                    <a:pt x="628690" y="9925"/>
                  </a:cubicBezTo>
                  <a:cubicBezTo>
                    <a:pt x="629689" y="9925"/>
                    <a:pt x="630132" y="11700"/>
                    <a:pt x="630132" y="14916"/>
                  </a:cubicBezTo>
                  <a:cubicBezTo>
                    <a:pt x="630132" y="17800"/>
                    <a:pt x="631463" y="27783"/>
                    <a:pt x="633127" y="37433"/>
                  </a:cubicBezTo>
                  <a:cubicBezTo>
                    <a:pt x="637453" y="64054"/>
                    <a:pt x="638784" y="79471"/>
                    <a:pt x="638119" y="97219"/>
                  </a:cubicBezTo>
                  <a:cubicBezTo>
                    <a:pt x="637453" y="115742"/>
                    <a:pt x="634902" y="125947"/>
                    <a:pt x="627803" y="140477"/>
                  </a:cubicBezTo>
                  <a:cubicBezTo>
                    <a:pt x="620704" y="154786"/>
                    <a:pt x="612163" y="164990"/>
                    <a:pt x="593640" y="181184"/>
                  </a:cubicBezTo>
                  <a:cubicBezTo>
                    <a:pt x="567906" y="203701"/>
                    <a:pt x="565910" y="207250"/>
                    <a:pt x="561030" y="237088"/>
                  </a:cubicBezTo>
                  <a:cubicBezTo>
                    <a:pt x="556704" y="264707"/>
                    <a:pt x="551158" y="277795"/>
                    <a:pt x="538624" y="290551"/>
                  </a:cubicBezTo>
                  <a:cubicBezTo>
                    <a:pt x="528419" y="300866"/>
                    <a:pt x="519102" y="306634"/>
                    <a:pt x="495254" y="317726"/>
                  </a:cubicBezTo>
                  <a:cubicBezTo>
                    <a:pt x="483719" y="323050"/>
                    <a:pt x="471629" y="329372"/>
                    <a:pt x="468412" y="331702"/>
                  </a:cubicBezTo>
                  <a:cubicBezTo>
                    <a:pt x="457764" y="339466"/>
                    <a:pt x="452994" y="349782"/>
                    <a:pt x="441570" y="387383"/>
                  </a:cubicBezTo>
                  <a:cubicBezTo>
                    <a:pt x="437909" y="399584"/>
                    <a:pt x="433583" y="412784"/>
                    <a:pt x="431920" y="416666"/>
                  </a:cubicBezTo>
                  <a:cubicBezTo>
                    <a:pt x="424155" y="435300"/>
                    <a:pt x="412619" y="447502"/>
                    <a:pt x="375795" y="476895"/>
                  </a:cubicBezTo>
                  <a:cubicBezTo>
                    <a:pt x="340966" y="504514"/>
                    <a:pt x="337971" y="509173"/>
                    <a:pt x="329541" y="549547"/>
                  </a:cubicBezTo>
                  <a:cubicBezTo>
                    <a:pt x="325104" y="570844"/>
                    <a:pt x="322110" y="578386"/>
                    <a:pt x="314345" y="588369"/>
                  </a:cubicBezTo>
                  <a:cubicBezTo>
                    <a:pt x="309021" y="595246"/>
                    <a:pt x="284397" y="619870"/>
                    <a:pt x="271974" y="630740"/>
                  </a:cubicBezTo>
                  <a:cubicBezTo>
                    <a:pt x="266650" y="635399"/>
                    <a:pt x="265097" y="637395"/>
                    <a:pt x="265430" y="639503"/>
                  </a:cubicBezTo>
                  <a:cubicBezTo>
                    <a:pt x="265651" y="641388"/>
                    <a:pt x="266761" y="642498"/>
                    <a:pt x="268535" y="642719"/>
                  </a:cubicBezTo>
                  <a:cubicBezTo>
                    <a:pt x="272972" y="643385"/>
                    <a:pt x="307357" y="611551"/>
                    <a:pt x="321777" y="593360"/>
                  </a:cubicBezTo>
                  <a:cubicBezTo>
                    <a:pt x="329874" y="583045"/>
                    <a:pt x="333423" y="574282"/>
                    <a:pt x="337860" y="552875"/>
                  </a:cubicBezTo>
                  <a:cubicBezTo>
                    <a:pt x="343739" y="524590"/>
                    <a:pt x="347399" y="514941"/>
                    <a:pt x="356494" y="505180"/>
                  </a:cubicBezTo>
                  <a:cubicBezTo>
                    <a:pt x="359157" y="502074"/>
                    <a:pt x="371580" y="491647"/>
                    <a:pt x="383891" y="481776"/>
                  </a:cubicBezTo>
                  <a:cubicBezTo>
                    <a:pt x="411843" y="459370"/>
                    <a:pt x="420384" y="451384"/>
                    <a:pt x="428037" y="441179"/>
                  </a:cubicBezTo>
                  <a:cubicBezTo>
                    <a:pt x="436578" y="429754"/>
                    <a:pt x="441015" y="419217"/>
                    <a:pt x="449445" y="391487"/>
                  </a:cubicBezTo>
                  <a:cubicBezTo>
                    <a:pt x="463864" y="344125"/>
                    <a:pt x="466415" y="340132"/>
                    <a:pt x="490485" y="329484"/>
                  </a:cubicBezTo>
                  <a:cubicBezTo>
                    <a:pt x="521210" y="315951"/>
                    <a:pt x="535185" y="307189"/>
                    <a:pt x="546943" y="294322"/>
                  </a:cubicBezTo>
                  <a:cubicBezTo>
                    <a:pt x="558922" y="281344"/>
                    <a:pt x="564912" y="266703"/>
                    <a:pt x="568683" y="241303"/>
                  </a:cubicBezTo>
                  <a:cubicBezTo>
                    <a:pt x="573009" y="212464"/>
                    <a:pt x="575560" y="208138"/>
                    <a:pt x="597744" y="188838"/>
                  </a:cubicBezTo>
                  <a:cubicBezTo>
                    <a:pt x="606506" y="181406"/>
                    <a:pt x="616711" y="171313"/>
                    <a:pt x="620704" y="166765"/>
                  </a:cubicBezTo>
                  <a:cubicBezTo>
                    <a:pt x="628247" y="157670"/>
                    <a:pt x="637009" y="141919"/>
                    <a:pt x="640892" y="130827"/>
                  </a:cubicBezTo>
                  <a:cubicBezTo>
                    <a:pt x="648434" y="108976"/>
                    <a:pt x="648323" y="77919"/>
                    <a:pt x="640780" y="35215"/>
                  </a:cubicBezTo>
                  <a:cubicBezTo>
                    <a:pt x="639450" y="27894"/>
                    <a:pt x="638451" y="19242"/>
                    <a:pt x="638451" y="15915"/>
                  </a:cubicBezTo>
                  <a:lnTo>
                    <a:pt x="638451" y="9814"/>
                  </a:lnTo>
                  <a:lnTo>
                    <a:pt x="645661" y="13807"/>
                  </a:lnTo>
                  <a:cubicBezTo>
                    <a:pt x="653647" y="18133"/>
                    <a:pt x="664739" y="27894"/>
                    <a:pt x="676275" y="40206"/>
                  </a:cubicBezTo>
                  <a:cubicBezTo>
                    <a:pt x="685148" y="49745"/>
                    <a:pt x="738833" y="124505"/>
                    <a:pt x="739721" y="128387"/>
                  </a:cubicBezTo>
                  <a:cubicBezTo>
                    <a:pt x="739942" y="129829"/>
                    <a:pt x="742826" y="136040"/>
                    <a:pt x="745932" y="142252"/>
                  </a:cubicBezTo>
                  <a:cubicBezTo>
                    <a:pt x="749038" y="148463"/>
                    <a:pt x="754805" y="160442"/>
                    <a:pt x="758688" y="168872"/>
                  </a:cubicBezTo>
                  <a:cubicBezTo>
                    <a:pt x="762570" y="177413"/>
                    <a:pt x="771222" y="194051"/>
                    <a:pt x="777766" y="206030"/>
                  </a:cubicBezTo>
                  <a:cubicBezTo>
                    <a:pt x="799950" y="245739"/>
                    <a:pt x="825239" y="297317"/>
                    <a:pt x="831451" y="315286"/>
                  </a:cubicBezTo>
                  <a:cubicBezTo>
                    <a:pt x="834556" y="324381"/>
                    <a:pt x="839215" y="336028"/>
                    <a:pt x="841877" y="341130"/>
                  </a:cubicBezTo>
                  <a:cubicBezTo>
                    <a:pt x="844317" y="346343"/>
                    <a:pt x="857850" y="367529"/>
                    <a:pt x="871603" y="388382"/>
                  </a:cubicBezTo>
                  <a:cubicBezTo>
                    <a:pt x="885468" y="409234"/>
                    <a:pt x="898557" y="430087"/>
                    <a:pt x="900886" y="434635"/>
                  </a:cubicBezTo>
                  <a:cubicBezTo>
                    <a:pt x="905545" y="443730"/>
                    <a:pt x="907652" y="446060"/>
                    <a:pt x="910758" y="445505"/>
                  </a:cubicBezTo>
                  <a:cubicBezTo>
                    <a:pt x="917413" y="444174"/>
                    <a:pt x="911091" y="432306"/>
                    <a:pt x="877039" y="381172"/>
                  </a:cubicBezTo>
                  <a:cubicBezTo>
                    <a:pt x="851083" y="342239"/>
                    <a:pt x="846647" y="334142"/>
                    <a:pt x="839104" y="311514"/>
                  </a:cubicBezTo>
                  <a:cubicBezTo>
                    <a:pt x="833447" y="294877"/>
                    <a:pt x="808490" y="244297"/>
                    <a:pt x="787194" y="206030"/>
                  </a:cubicBezTo>
                  <a:cubicBezTo>
                    <a:pt x="776324" y="186509"/>
                    <a:pt x="765010" y="164214"/>
                    <a:pt x="757911" y="147798"/>
                  </a:cubicBezTo>
                  <a:lnTo>
                    <a:pt x="755471" y="142252"/>
                  </a:lnTo>
                  <a:lnTo>
                    <a:pt x="760684" y="145801"/>
                  </a:lnTo>
                  <a:cubicBezTo>
                    <a:pt x="766785" y="150016"/>
                    <a:pt x="790633" y="160997"/>
                    <a:pt x="805828" y="166543"/>
                  </a:cubicBezTo>
                  <a:cubicBezTo>
                    <a:pt x="812927" y="169094"/>
                    <a:pt x="821690" y="171202"/>
                    <a:pt x="830674" y="172311"/>
                  </a:cubicBezTo>
                  <a:cubicBezTo>
                    <a:pt x="863728" y="176748"/>
                    <a:pt x="912644" y="186176"/>
                    <a:pt x="928949" y="191167"/>
                  </a:cubicBezTo>
                  <a:cubicBezTo>
                    <a:pt x="949580" y="197489"/>
                    <a:pt x="956346" y="196713"/>
                    <a:pt x="979861" y="185288"/>
                  </a:cubicBezTo>
                  <a:cubicBezTo>
                    <a:pt x="994391" y="178300"/>
                    <a:pt x="998273" y="178300"/>
                    <a:pt x="1025116" y="185288"/>
                  </a:cubicBezTo>
                  <a:cubicBezTo>
                    <a:pt x="1075584" y="198377"/>
                    <a:pt x="1094884" y="200928"/>
                    <a:pt x="1114517" y="196713"/>
                  </a:cubicBezTo>
                  <a:cubicBezTo>
                    <a:pt x="1133484" y="192720"/>
                    <a:pt x="1137921" y="190613"/>
                    <a:pt x="1151231" y="178190"/>
                  </a:cubicBezTo>
                  <a:cubicBezTo>
                    <a:pt x="1164763" y="165656"/>
                    <a:pt x="1174746" y="159888"/>
                    <a:pt x="1188500" y="156339"/>
                  </a:cubicBezTo>
                  <a:cubicBezTo>
                    <a:pt x="1199925" y="153344"/>
                    <a:pt x="1205692" y="154342"/>
                    <a:pt x="1221887" y="161884"/>
                  </a:cubicBezTo>
                  <a:cubicBezTo>
                    <a:pt x="1241630" y="171091"/>
                    <a:pt x="1248951" y="173087"/>
                    <a:pt x="1266143" y="173642"/>
                  </a:cubicBezTo>
                  <a:cubicBezTo>
                    <a:pt x="1283779" y="174307"/>
                    <a:pt x="1289658" y="172976"/>
                    <a:pt x="1304078" y="164657"/>
                  </a:cubicBezTo>
                  <a:cubicBezTo>
                    <a:pt x="1315170" y="158446"/>
                    <a:pt x="1346116" y="146023"/>
                    <a:pt x="1358096" y="143250"/>
                  </a:cubicBezTo>
                  <a:cubicBezTo>
                    <a:pt x="1363419" y="141919"/>
                    <a:pt x="1378172" y="138369"/>
                    <a:pt x="1390817" y="135486"/>
                  </a:cubicBezTo>
                  <a:cubicBezTo>
                    <a:pt x="1420432" y="128276"/>
                    <a:pt x="1434962" y="127499"/>
                    <a:pt x="1457479" y="131493"/>
                  </a:cubicBezTo>
                  <a:cubicBezTo>
                    <a:pt x="1469902" y="133711"/>
                    <a:pt x="1475448" y="134044"/>
                    <a:pt x="1491199" y="133600"/>
                  </a:cubicBezTo>
                  <a:cubicBezTo>
                    <a:pt x="1501514" y="133378"/>
                    <a:pt x="1509833" y="133489"/>
                    <a:pt x="1509722" y="133822"/>
                  </a:cubicBezTo>
                  <a:cubicBezTo>
                    <a:pt x="1509500" y="134155"/>
                    <a:pt x="1506062" y="141032"/>
                    <a:pt x="1501958" y="149129"/>
                  </a:cubicBezTo>
                  <a:cubicBezTo>
                    <a:pt x="1495857" y="161330"/>
                    <a:pt x="1493639" y="167209"/>
                    <a:pt x="1489757" y="182737"/>
                  </a:cubicBezTo>
                  <a:cubicBezTo>
                    <a:pt x="1481438" y="216235"/>
                    <a:pt x="1473895" y="232318"/>
                    <a:pt x="1455483" y="255944"/>
                  </a:cubicBezTo>
                  <a:cubicBezTo>
                    <a:pt x="1431746" y="286447"/>
                    <a:pt x="1419212" y="312846"/>
                    <a:pt x="1411891" y="348118"/>
                  </a:cubicBezTo>
                  <a:cubicBezTo>
                    <a:pt x="1407787" y="368305"/>
                    <a:pt x="1405680" y="372742"/>
                    <a:pt x="1391926" y="390933"/>
                  </a:cubicBezTo>
                  <a:cubicBezTo>
                    <a:pt x="1386269" y="398475"/>
                    <a:pt x="1379170" y="408014"/>
                    <a:pt x="1376175" y="412340"/>
                  </a:cubicBezTo>
                  <a:cubicBezTo>
                    <a:pt x="1373070" y="416555"/>
                    <a:pt x="1366858" y="424319"/>
                    <a:pt x="1362199" y="429422"/>
                  </a:cubicBezTo>
                  <a:cubicBezTo>
                    <a:pt x="1349887" y="443065"/>
                    <a:pt x="1345007" y="449831"/>
                    <a:pt x="1332806" y="468909"/>
                  </a:cubicBezTo>
                  <a:cubicBezTo>
                    <a:pt x="1321603" y="486434"/>
                    <a:pt x="1320272" y="490538"/>
                    <a:pt x="1325263" y="491204"/>
                  </a:cubicBezTo>
                  <a:cubicBezTo>
                    <a:pt x="1328369" y="491647"/>
                    <a:pt x="1331031" y="488098"/>
                    <a:pt x="1343343" y="468465"/>
                  </a:cubicBezTo>
                  <a:cubicBezTo>
                    <a:pt x="1347780" y="461255"/>
                    <a:pt x="1355766" y="450385"/>
                    <a:pt x="1361090" y="444285"/>
                  </a:cubicBezTo>
                  <a:cubicBezTo>
                    <a:pt x="1381278" y="420659"/>
                    <a:pt x="1408231" y="384499"/>
                    <a:pt x="1413111" y="374628"/>
                  </a:cubicBezTo>
                  <a:cubicBezTo>
                    <a:pt x="1414997" y="370856"/>
                    <a:pt x="1417548" y="361650"/>
                    <a:pt x="1419434" y="352333"/>
                  </a:cubicBezTo>
                  <a:cubicBezTo>
                    <a:pt x="1423094" y="334031"/>
                    <a:pt x="1429860" y="313622"/>
                    <a:pt x="1436737" y="299868"/>
                  </a:cubicBezTo>
                  <a:cubicBezTo>
                    <a:pt x="1442172" y="288887"/>
                    <a:pt x="1448827" y="278904"/>
                    <a:pt x="1463912" y="258495"/>
                  </a:cubicBezTo>
                  <a:cubicBezTo>
                    <a:pt x="1481659" y="234537"/>
                    <a:pt x="1489313" y="218010"/>
                    <a:pt x="1496412" y="189171"/>
                  </a:cubicBezTo>
                  <a:cubicBezTo>
                    <a:pt x="1501292" y="168983"/>
                    <a:pt x="1505396" y="157780"/>
                    <a:pt x="1512606" y="145025"/>
                  </a:cubicBezTo>
                  <a:cubicBezTo>
                    <a:pt x="1520148" y="131936"/>
                    <a:pt x="1522589" y="128941"/>
                    <a:pt x="1534346" y="119402"/>
                  </a:cubicBezTo>
                  <a:cubicBezTo>
                    <a:pt x="1540003" y="114744"/>
                    <a:pt x="1552315" y="103208"/>
                    <a:pt x="1561632" y="93669"/>
                  </a:cubicBezTo>
                  <a:cubicBezTo>
                    <a:pt x="1571060" y="84241"/>
                    <a:pt x="1578270" y="77475"/>
                    <a:pt x="1577716" y="78806"/>
                  </a:cubicBezTo>
                  <a:cubicBezTo>
                    <a:pt x="1573612" y="88678"/>
                    <a:pt x="1568509" y="104872"/>
                    <a:pt x="1565736" y="116740"/>
                  </a:cubicBezTo>
                  <a:cubicBezTo>
                    <a:pt x="1561854" y="133822"/>
                    <a:pt x="1561410" y="150349"/>
                    <a:pt x="1564405" y="162106"/>
                  </a:cubicBezTo>
                  <a:cubicBezTo>
                    <a:pt x="1568287" y="176748"/>
                    <a:pt x="1580267" y="197933"/>
                    <a:pt x="1594686" y="215680"/>
                  </a:cubicBezTo>
                  <a:cubicBezTo>
                    <a:pt x="1600565" y="223112"/>
                    <a:pt x="1602672" y="230211"/>
                    <a:pt x="1600787" y="236200"/>
                  </a:cubicBezTo>
                  <a:cubicBezTo>
                    <a:pt x="1598790" y="243077"/>
                    <a:pt x="1594464" y="249178"/>
                    <a:pt x="1570506" y="278904"/>
                  </a:cubicBezTo>
                  <a:cubicBezTo>
                    <a:pt x="1538783" y="318502"/>
                    <a:pt x="1532682" y="328374"/>
                    <a:pt x="1527136" y="348894"/>
                  </a:cubicBezTo>
                  <a:cubicBezTo>
                    <a:pt x="1524807" y="357435"/>
                    <a:pt x="1524474" y="361539"/>
                    <a:pt x="1524474" y="382836"/>
                  </a:cubicBezTo>
                  <a:cubicBezTo>
                    <a:pt x="1524474" y="396146"/>
                    <a:pt x="1524918" y="417110"/>
                    <a:pt x="1525584" y="429533"/>
                  </a:cubicBezTo>
                  <a:cubicBezTo>
                    <a:pt x="1526804" y="456375"/>
                    <a:pt x="1525473" y="464250"/>
                    <a:pt x="1517930" y="479446"/>
                  </a:cubicBezTo>
                  <a:cubicBezTo>
                    <a:pt x="1509833" y="495641"/>
                    <a:pt x="1488536" y="516271"/>
                    <a:pt x="1464578" y="531135"/>
                  </a:cubicBezTo>
                  <a:cubicBezTo>
                    <a:pt x="1456814" y="536015"/>
                    <a:pt x="1454928" y="537790"/>
                    <a:pt x="1454928" y="540008"/>
                  </a:cubicBezTo>
                  <a:cubicBezTo>
                    <a:pt x="1454928" y="546996"/>
                    <a:pt x="1466242" y="541894"/>
                    <a:pt x="1486984" y="525921"/>
                  </a:cubicBezTo>
                  <a:cubicBezTo>
                    <a:pt x="1512052" y="506400"/>
                    <a:pt x="1526138" y="487987"/>
                    <a:pt x="1531906" y="467689"/>
                  </a:cubicBezTo>
                  <a:cubicBezTo>
                    <a:pt x="1534457" y="458482"/>
                    <a:pt x="1534901" y="427647"/>
                    <a:pt x="1532682" y="399917"/>
                  </a:cubicBezTo>
                  <a:cubicBezTo>
                    <a:pt x="1530464" y="370413"/>
                    <a:pt x="1533126" y="351778"/>
                    <a:pt x="1542443" y="332589"/>
                  </a:cubicBezTo>
                  <a:cubicBezTo>
                    <a:pt x="1547878" y="321497"/>
                    <a:pt x="1554422" y="312291"/>
                    <a:pt x="1580045" y="280013"/>
                  </a:cubicBezTo>
                  <a:cubicBezTo>
                    <a:pt x="1588696" y="269254"/>
                    <a:pt x="1597237" y="258384"/>
                    <a:pt x="1599345" y="255833"/>
                  </a:cubicBezTo>
                  <a:cubicBezTo>
                    <a:pt x="1602672" y="251507"/>
                    <a:pt x="1608107" y="241192"/>
                    <a:pt x="1609771" y="235868"/>
                  </a:cubicBezTo>
                  <a:cubicBezTo>
                    <a:pt x="1610326" y="233871"/>
                    <a:pt x="1611324" y="234315"/>
                    <a:pt x="1616981" y="239972"/>
                  </a:cubicBezTo>
                  <a:cubicBezTo>
                    <a:pt x="1627962" y="250620"/>
                    <a:pt x="1638499" y="264596"/>
                    <a:pt x="1644045" y="275909"/>
                  </a:cubicBezTo>
                  <a:cubicBezTo>
                    <a:pt x="1649480" y="286890"/>
                    <a:pt x="1651810" y="295542"/>
                    <a:pt x="1657023" y="322606"/>
                  </a:cubicBezTo>
                  <a:cubicBezTo>
                    <a:pt x="1658797" y="331924"/>
                    <a:pt x="1661349" y="341241"/>
                    <a:pt x="1663123" y="345012"/>
                  </a:cubicBezTo>
                  <a:cubicBezTo>
                    <a:pt x="1669446" y="358101"/>
                    <a:pt x="1684531" y="369636"/>
                    <a:pt x="1707047" y="378953"/>
                  </a:cubicBezTo>
                  <a:cubicBezTo>
                    <a:pt x="1715810" y="382503"/>
                    <a:pt x="1718250" y="384056"/>
                    <a:pt x="1720136" y="387383"/>
                  </a:cubicBezTo>
                  <a:cubicBezTo>
                    <a:pt x="1722022" y="390600"/>
                    <a:pt x="1723131" y="391265"/>
                    <a:pt x="1725793" y="390933"/>
                  </a:cubicBezTo>
                  <a:cubicBezTo>
                    <a:pt x="1730118" y="390489"/>
                    <a:pt x="1730451" y="387051"/>
                    <a:pt x="1726237" y="381172"/>
                  </a:cubicBezTo>
                  <a:cubicBezTo>
                    <a:pt x="1723574" y="377290"/>
                    <a:pt x="1720912" y="375626"/>
                    <a:pt x="1710597" y="371189"/>
                  </a:cubicBezTo>
                  <a:cubicBezTo>
                    <a:pt x="1686860" y="360985"/>
                    <a:pt x="1676212" y="352998"/>
                    <a:pt x="1670555" y="341352"/>
                  </a:cubicBezTo>
                  <a:cubicBezTo>
                    <a:pt x="1669002" y="338135"/>
                    <a:pt x="1665785" y="325934"/>
                    <a:pt x="1663345" y="313067"/>
                  </a:cubicBezTo>
                  <a:cubicBezTo>
                    <a:pt x="1658243" y="287778"/>
                    <a:pt x="1655914" y="280013"/>
                    <a:pt x="1649702" y="268700"/>
                  </a:cubicBezTo>
                  <a:cubicBezTo>
                    <a:pt x="1643934" y="258051"/>
                    <a:pt x="1636170" y="248402"/>
                    <a:pt x="1618645" y="229989"/>
                  </a:cubicBezTo>
                  <a:cubicBezTo>
                    <a:pt x="1599567" y="209580"/>
                    <a:pt x="1588031" y="194384"/>
                    <a:pt x="1580045" y="178300"/>
                  </a:cubicBezTo>
                  <a:cubicBezTo>
                    <a:pt x="1572281" y="162661"/>
                    <a:pt x="1569618" y="151458"/>
                    <a:pt x="1570617" y="138702"/>
                  </a:cubicBezTo>
                  <a:cubicBezTo>
                    <a:pt x="1571615" y="124505"/>
                    <a:pt x="1578159" y="99437"/>
                    <a:pt x="1585147" y="82577"/>
                  </a:cubicBezTo>
                  <a:cubicBezTo>
                    <a:pt x="1586811" y="78695"/>
                    <a:pt x="1588586" y="74258"/>
                    <a:pt x="1589140" y="72927"/>
                  </a:cubicBezTo>
                  <a:cubicBezTo>
                    <a:pt x="1589917" y="70598"/>
                    <a:pt x="1590471" y="70487"/>
                    <a:pt x="1594575" y="71596"/>
                  </a:cubicBezTo>
                  <a:cubicBezTo>
                    <a:pt x="1600676" y="73260"/>
                    <a:pt x="1605889" y="77142"/>
                    <a:pt x="1623858" y="92893"/>
                  </a:cubicBezTo>
                  <a:cubicBezTo>
                    <a:pt x="1652475" y="118071"/>
                    <a:pt x="1660683" y="129052"/>
                    <a:pt x="1684531" y="172755"/>
                  </a:cubicBezTo>
                  <a:cubicBezTo>
                    <a:pt x="1724684" y="246516"/>
                    <a:pt x="1740212" y="264374"/>
                    <a:pt x="1788573" y="292215"/>
                  </a:cubicBezTo>
                  <a:cubicBezTo>
                    <a:pt x="1800220" y="298981"/>
                    <a:pt x="1809315" y="308298"/>
                    <a:pt x="1814972" y="319390"/>
                  </a:cubicBezTo>
                  <a:cubicBezTo>
                    <a:pt x="1821183" y="331480"/>
                    <a:pt x="1822847" y="333366"/>
                    <a:pt x="1857121" y="367751"/>
                  </a:cubicBezTo>
                  <a:cubicBezTo>
                    <a:pt x="1884851" y="395591"/>
                    <a:pt x="1887846" y="398919"/>
                    <a:pt x="1895832" y="412007"/>
                  </a:cubicBezTo>
                  <a:cubicBezTo>
                    <a:pt x="1900712" y="419772"/>
                    <a:pt x="1911583" y="435411"/>
                    <a:pt x="1920013" y="446725"/>
                  </a:cubicBezTo>
                  <a:cubicBezTo>
                    <a:pt x="1946078" y="481776"/>
                    <a:pt x="1952956" y="487543"/>
                    <a:pt x="1966931" y="487432"/>
                  </a:cubicBezTo>
                  <a:cubicBezTo>
                    <a:pt x="1982238" y="487322"/>
                    <a:pt x="1994550" y="478337"/>
                    <a:pt x="2011299" y="454822"/>
                  </a:cubicBezTo>
                  <a:cubicBezTo>
                    <a:pt x="2015403" y="449054"/>
                    <a:pt x="2021504" y="442288"/>
                    <a:pt x="2025386" y="439183"/>
                  </a:cubicBezTo>
                  <a:cubicBezTo>
                    <a:pt x="2029157" y="436188"/>
                    <a:pt x="2032373" y="433969"/>
                    <a:pt x="2032596" y="434080"/>
                  </a:cubicBezTo>
                  <a:cubicBezTo>
                    <a:pt x="2032706" y="434302"/>
                    <a:pt x="2032263" y="441179"/>
                    <a:pt x="2031486" y="449498"/>
                  </a:cubicBezTo>
                  <a:cubicBezTo>
                    <a:pt x="2028824" y="481443"/>
                    <a:pt x="2035479" y="503959"/>
                    <a:pt x="2060436" y="545443"/>
                  </a:cubicBezTo>
                  <a:cubicBezTo>
                    <a:pt x="2073303" y="567073"/>
                    <a:pt x="2074745" y="569513"/>
                    <a:pt x="2082398" y="587482"/>
                  </a:cubicBezTo>
                  <a:cubicBezTo>
                    <a:pt x="2100034" y="627967"/>
                    <a:pt x="2101920" y="631627"/>
                    <a:pt x="2110905" y="641832"/>
                  </a:cubicBezTo>
                  <a:cubicBezTo>
                    <a:pt x="2114454" y="645825"/>
                    <a:pt x="2116672" y="647378"/>
                    <a:pt x="2118447" y="647156"/>
                  </a:cubicBezTo>
                  <a:cubicBezTo>
                    <a:pt x="2122884" y="646602"/>
                    <a:pt x="2121996" y="642276"/>
                    <a:pt x="2115452" y="634290"/>
                  </a:cubicBezTo>
                  <a:cubicBezTo>
                    <a:pt x="2112125" y="630186"/>
                    <a:pt x="2107688" y="622976"/>
                    <a:pt x="2105580" y="618428"/>
                  </a:cubicBezTo>
                  <a:cubicBezTo>
                    <a:pt x="2097705" y="601568"/>
                    <a:pt x="2089719" y="583932"/>
                    <a:pt x="2086059" y="574948"/>
                  </a:cubicBezTo>
                  <a:cubicBezTo>
                    <a:pt x="2083951" y="569846"/>
                    <a:pt x="2076408" y="556091"/>
                    <a:pt x="2069310" y="544223"/>
                  </a:cubicBezTo>
                  <a:cubicBezTo>
                    <a:pt x="2041802" y="498413"/>
                    <a:pt x="2036034" y="478337"/>
                    <a:pt x="2040027" y="443176"/>
                  </a:cubicBezTo>
                  <a:cubicBezTo>
                    <a:pt x="2042024" y="425429"/>
                    <a:pt x="2042689" y="425207"/>
                    <a:pt x="2054557" y="438850"/>
                  </a:cubicBezTo>
                  <a:cubicBezTo>
                    <a:pt x="2065539" y="451716"/>
                    <a:pt x="2072859" y="463030"/>
                    <a:pt x="2088166" y="491758"/>
                  </a:cubicBezTo>
                  <a:cubicBezTo>
                    <a:pt x="2104915" y="523038"/>
                    <a:pt x="2134863" y="572840"/>
                    <a:pt x="2148173" y="591918"/>
                  </a:cubicBezTo>
                  <a:cubicBezTo>
                    <a:pt x="2166142" y="617652"/>
                    <a:pt x="2179674" y="637395"/>
                    <a:pt x="2189103" y="652037"/>
                  </a:cubicBezTo>
                  <a:cubicBezTo>
                    <a:pt x="2200305" y="669229"/>
                    <a:pt x="2207737" y="678768"/>
                    <a:pt x="2225817" y="698845"/>
                  </a:cubicBezTo>
                  <a:cubicBezTo>
                    <a:pt x="2233470" y="707274"/>
                    <a:pt x="2244229" y="720696"/>
                    <a:pt x="2249886" y="728682"/>
                  </a:cubicBezTo>
                  <a:cubicBezTo>
                    <a:pt x="2255543" y="736557"/>
                    <a:pt x="2262642" y="746762"/>
                    <a:pt x="2265748" y="751088"/>
                  </a:cubicBezTo>
                  <a:cubicBezTo>
                    <a:pt x="2268853" y="755413"/>
                    <a:pt x="2271405" y="759407"/>
                    <a:pt x="2271405" y="759850"/>
                  </a:cubicBezTo>
                  <a:cubicBezTo>
                    <a:pt x="2271405" y="760405"/>
                    <a:pt x="2245228" y="760849"/>
                    <a:pt x="2213061" y="760849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6" name="Google Shape;316;p33"/>
            <p:cNvSpPr/>
            <p:nvPr/>
          </p:nvSpPr>
          <p:spPr>
            <a:xfrm>
              <a:off x="5636148" y="3209089"/>
              <a:ext cx="184177" cy="302789"/>
            </a:xfrm>
            <a:custGeom>
              <a:rect b="b" l="l" r="r" t="t"/>
              <a:pathLst>
                <a:path extrusionOk="0" h="302789" w="184177">
                  <a:moveTo>
                    <a:pt x="174952" y="4283"/>
                  </a:moveTo>
                  <a:cubicBezTo>
                    <a:pt x="172401" y="7499"/>
                    <a:pt x="169739" y="13711"/>
                    <a:pt x="165856" y="25912"/>
                  </a:cubicBezTo>
                  <a:cubicBezTo>
                    <a:pt x="162862" y="35340"/>
                    <a:pt x="159534" y="44879"/>
                    <a:pt x="158425" y="47319"/>
                  </a:cubicBezTo>
                  <a:cubicBezTo>
                    <a:pt x="157205" y="49538"/>
                    <a:pt x="151548" y="55749"/>
                    <a:pt x="145780" y="60851"/>
                  </a:cubicBezTo>
                  <a:cubicBezTo>
                    <a:pt x="121378" y="82813"/>
                    <a:pt x="117496" y="88914"/>
                    <a:pt x="113059" y="112540"/>
                  </a:cubicBezTo>
                  <a:cubicBezTo>
                    <a:pt x="110841" y="124297"/>
                    <a:pt x="107069" y="131840"/>
                    <a:pt x="97087" y="144041"/>
                  </a:cubicBezTo>
                  <a:cubicBezTo>
                    <a:pt x="68137" y="179646"/>
                    <a:pt x="60594" y="192069"/>
                    <a:pt x="51499" y="218357"/>
                  </a:cubicBezTo>
                  <a:cubicBezTo>
                    <a:pt x="42958" y="242870"/>
                    <a:pt x="36525" y="253962"/>
                    <a:pt x="18999" y="273262"/>
                  </a:cubicBezTo>
                  <a:cubicBezTo>
                    <a:pt x="1363" y="292895"/>
                    <a:pt x="-3184" y="300659"/>
                    <a:pt x="2029" y="302655"/>
                  </a:cubicBezTo>
                  <a:cubicBezTo>
                    <a:pt x="4247" y="303432"/>
                    <a:pt x="6244" y="301435"/>
                    <a:pt x="24102" y="280693"/>
                  </a:cubicBezTo>
                  <a:cubicBezTo>
                    <a:pt x="44511" y="257067"/>
                    <a:pt x="50057" y="247861"/>
                    <a:pt x="58265" y="224346"/>
                  </a:cubicBezTo>
                  <a:cubicBezTo>
                    <a:pt x="67582" y="197282"/>
                    <a:pt x="76234" y="182752"/>
                    <a:pt x="100969" y="152471"/>
                  </a:cubicBezTo>
                  <a:cubicBezTo>
                    <a:pt x="114279" y="136055"/>
                    <a:pt x="118605" y="127625"/>
                    <a:pt x="121600" y="111763"/>
                  </a:cubicBezTo>
                  <a:cubicBezTo>
                    <a:pt x="123042" y="104221"/>
                    <a:pt x="125260" y="96789"/>
                    <a:pt x="127035" y="93462"/>
                  </a:cubicBezTo>
                  <a:cubicBezTo>
                    <a:pt x="130473" y="87139"/>
                    <a:pt x="141898" y="74716"/>
                    <a:pt x="154099" y="64290"/>
                  </a:cubicBezTo>
                  <a:cubicBezTo>
                    <a:pt x="163527" y="56304"/>
                    <a:pt x="167964" y="48206"/>
                    <a:pt x="173621" y="28685"/>
                  </a:cubicBezTo>
                  <a:cubicBezTo>
                    <a:pt x="175506" y="21919"/>
                    <a:pt x="178058" y="14820"/>
                    <a:pt x="179500" y="12712"/>
                  </a:cubicBezTo>
                  <a:cubicBezTo>
                    <a:pt x="183715" y="5946"/>
                    <a:pt x="184713" y="3728"/>
                    <a:pt x="183936" y="1842"/>
                  </a:cubicBezTo>
                  <a:cubicBezTo>
                    <a:pt x="182605" y="-1374"/>
                    <a:pt x="178723" y="-265"/>
                    <a:pt x="174841" y="4283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7" name="Google Shape;317;p33"/>
            <p:cNvSpPr/>
            <p:nvPr/>
          </p:nvSpPr>
          <p:spPr>
            <a:xfrm>
              <a:off x="4631695" y="3235999"/>
              <a:ext cx="229067" cy="297405"/>
            </a:xfrm>
            <a:custGeom>
              <a:rect b="b" l="l" r="r" t="t"/>
              <a:pathLst>
                <a:path extrusionOk="0" h="297405" w="229067">
                  <a:moveTo>
                    <a:pt x="225832" y="222"/>
                  </a:moveTo>
                  <a:cubicBezTo>
                    <a:pt x="224833" y="222"/>
                    <a:pt x="214961" y="8874"/>
                    <a:pt x="203980" y="19300"/>
                  </a:cubicBezTo>
                  <a:cubicBezTo>
                    <a:pt x="169263" y="52243"/>
                    <a:pt x="163606" y="59785"/>
                    <a:pt x="149186" y="92285"/>
                  </a:cubicBezTo>
                  <a:cubicBezTo>
                    <a:pt x="138094" y="117242"/>
                    <a:pt x="132881" y="127668"/>
                    <a:pt x="123675" y="143751"/>
                  </a:cubicBezTo>
                  <a:cubicBezTo>
                    <a:pt x="119793" y="150518"/>
                    <a:pt x="113249" y="163828"/>
                    <a:pt x="109255" y="173367"/>
                  </a:cubicBezTo>
                  <a:cubicBezTo>
                    <a:pt x="105151" y="183017"/>
                    <a:pt x="99716" y="193998"/>
                    <a:pt x="97165" y="197880"/>
                  </a:cubicBezTo>
                  <a:cubicBezTo>
                    <a:pt x="89844" y="208750"/>
                    <a:pt x="77200" y="221395"/>
                    <a:pt x="63557" y="231267"/>
                  </a:cubicBezTo>
                  <a:cubicBezTo>
                    <a:pt x="45033" y="244688"/>
                    <a:pt x="35938" y="252452"/>
                    <a:pt x="22073" y="266539"/>
                  </a:cubicBezTo>
                  <a:cubicBezTo>
                    <a:pt x="666" y="288279"/>
                    <a:pt x="-4215" y="296376"/>
                    <a:pt x="3328" y="297375"/>
                  </a:cubicBezTo>
                  <a:cubicBezTo>
                    <a:pt x="5768" y="297596"/>
                    <a:pt x="7210" y="296709"/>
                    <a:pt x="10426" y="292050"/>
                  </a:cubicBezTo>
                  <a:cubicBezTo>
                    <a:pt x="18856" y="280293"/>
                    <a:pt x="47030" y="253561"/>
                    <a:pt x="64111" y="241249"/>
                  </a:cubicBezTo>
                  <a:cubicBezTo>
                    <a:pt x="92617" y="220840"/>
                    <a:pt x="104819" y="205755"/>
                    <a:pt x="117131" y="176140"/>
                  </a:cubicBezTo>
                  <a:cubicBezTo>
                    <a:pt x="120791" y="167488"/>
                    <a:pt x="127668" y="153512"/>
                    <a:pt x="132437" y="144861"/>
                  </a:cubicBezTo>
                  <a:cubicBezTo>
                    <a:pt x="140867" y="130219"/>
                    <a:pt x="150074" y="111141"/>
                    <a:pt x="161387" y="84964"/>
                  </a:cubicBezTo>
                  <a:cubicBezTo>
                    <a:pt x="169485" y="65997"/>
                    <a:pt x="173921" y="60451"/>
                    <a:pt x="203093" y="31612"/>
                  </a:cubicBezTo>
                  <a:cubicBezTo>
                    <a:pt x="227385" y="7543"/>
                    <a:pt x="230047" y="4548"/>
                    <a:pt x="228826" y="2329"/>
                  </a:cubicBezTo>
                  <a:cubicBezTo>
                    <a:pt x="228161" y="998"/>
                    <a:pt x="226719" y="0"/>
                    <a:pt x="225721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8" name="Google Shape;318;p33"/>
            <p:cNvSpPr/>
            <p:nvPr/>
          </p:nvSpPr>
          <p:spPr>
            <a:xfrm>
              <a:off x="6112949" y="3429886"/>
              <a:ext cx="105511" cy="115351"/>
            </a:xfrm>
            <a:custGeom>
              <a:rect b="b" l="l" r="r" t="t"/>
              <a:pathLst>
                <a:path extrusionOk="0" h="115351" w="105511">
                  <a:moveTo>
                    <a:pt x="13383" y="10648"/>
                  </a:moveTo>
                  <a:cubicBezTo>
                    <a:pt x="7837" y="2662"/>
                    <a:pt x="5397" y="0"/>
                    <a:pt x="3400" y="0"/>
                  </a:cubicBezTo>
                  <a:cubicBezTo>
                    <a:pt x="1959" y="0"/>
                    <a:pt x="406" y="998"/>
                    <a:pt x="73" y="1996"/>
                  </a:cubicBezTo>
                  <a:cubicBezTo>
                    <a:pt x="-925" y="4215"/>
                    <a:pt x="8503" y="18745"/>
                    <a:pt x="18263" y="30725"/>
                  </a:cubicBezTo>
                  <a:cubicBezTo>
                    <a:pt x="21813" y="34829"/>
                    <a:pt x="36343" y="50246"/>
                    <a:pt x="50652" y="64888"/>
                  </a:cubicBezTo>
                  <a:cubicBezTo>
                    <a:pt x="65071" y="79529"/>
                    <a:pt x="80600" y="95945"/>
                    <a:pt x="85481" y="101380"/>
                  </a:cubicBezTo>
                  <a:cubicBezTo>
                    <a:pt x="90250" y="106704"/>
                    <a:pt x="95685" y="112250"/>
                    <a:pt x="97571" y="113581"/>
                  </a:cubicBezTo>
                  <a:cubicBezTo>
                    <a:pt x="101564" y="116465"/>
                    <a:pt x="106112" y="115689"/>
                    <a:pt x="105446" y="112250"/>
                  </a:cubicBezTo>
                  <a:cubicBezTo>
                    <a:pt x="105002" y="109699"/>
                    <a:pt x="89585" y="92729"/>
                    <a:pt x="57751" y="60340"/>
                  </a:cubicBezTo>
                  <a:cubicBezTo>
                    <a:pt x="27359" y="29283"/>
                    <a:pt x="22478" y="23737"/>
                    <a:pt x="13494" y="10759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5"/>
          <p:cNvPicPr preferRelativeResize="0"/>
          <p:nvPr/>
        </p:nvPicPr>
        <p:blipFill>
          <a:blip r:embed="rId2">
            <a:alphaModFix amt="4000"/>
          </a:blip>
          <a:stretch>
            <a:fillRect/>
          </a:stretch>
        </p:blipFill>
        <p:spPr>
          <a:xfrm>
            <a:off x="0" y="0"/>
            <a:ext cx="9144000" cy="5143476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subTitle"/>
          </p:nvPr>
        </p:nvSpPr>
        <p:spPr>
          <a:xfrm>
            <a:off x="5055246" y="3608749"/>
            <a:ext cx="250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1" name="Google Shape;41;p5"/>
          <p:cNvSpPr txBox="1"/>
          <p:nvPr>
            <p:ph idx="2" type="subTitle"/>
          </p:nvPr>
        </p:nvSpPr>
        <p:spPr>
          <a:xfrm>
            <a:off x="1583154" y="3608749"/>
            <a:ext cx="250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2" name="Google Shape;42;p5"/>
          <p:cNvSpPr txBox="1"/>
          <p:nvPr>
            <p:ph idx="3" type="subTitle"/>
          </p:nvPr>
        </p:nvSpPr>
        <p:spPr>
          <a:xfrm>
            <a:off x="5055246" y="3300725"/>
            <a:ext cx="25056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3" name="Google Shape;43;p5"/>
          <p:cNvSpPr txBox="1"/>
          <p:nvPr>
            <p:ph idx="4" type="subTitle"/>
          </p:nvPr>
        </p:nvSpPr>
        <p:spPr>
          <a:xfrm>
            <a:off x="1583154" y="3300725"/>
            <a:ext cx="2505600" cy="39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cxnSp>
        <p:nvCxnSpPr>
          <p:cNvPr id="44" name="Google Shape;44;p5"/>
          <p:cNvCxnSpPr/>
          <p:nvPr/>
        </p:nvCxnSpPr>
        <p:spPr>
          <a:xfrm>
            <a:off x="-204850" y="337975"/>
            <a:ext cx="9719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6"/>
          <p:cNvPicPr preferRelativeResize="0"/>
          <p:nvPr/>
        </p:nvPicPr>
        <p:blipFill>
          <a:blip r:embed="rId2">
            <a:alphaModFix amt="8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cxnSp>
        <p:nvCxnSpPr>
          <p:cNvPr id="48" name="Google Shape;48;p6"/>
          <p:cNvCxnSpPr/>
          <p:nvPr/>
        </p:nvCxnSpPr>
        <p:spPr>
          <a:xfrm>
            <a:off x="-204850" y="337975"/>
            <a:ext cx="9719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9" name="Google Shape;49;p6"/>
          <p:cNvGrpSpPr/>
          <p:nvPr/>
        </p:nvGrpSpPr>
        <p:grpSpPr>
          <a:xfrm>
            <a:off x="-1753175" y="4244122"/>
            <a:ext cx="2999810" cy="899388"/>
            <a:chOff x="4405059" y="4537965"/>
            <a:chExt cx="2305595" cy="691252"/>
          </a:xfrm>
        </p:grpSpPr>
        <p:sp>
          <p:nvSpPr>
            <p:cNvPr id="50" name="Google Shape;50;p6"/>
            <p:cNvSpPr/>
            <p:nvPr/>
          </p:nvSpPr>
          <p:spPr>
            <a:xfrm>
              <a:off x="4405059" y="4537965"/>
              <a:ext cx="2305595" cy="691252"/>
            </a:xfrm>
            <a:custGeom>
              <a:rect b="b" l="l" r="r" t="t"/>
              <a:pathLst>
                <a:path extrusionOk="0" h="691252" w="2305595">
                  <a:moveTo>
                    <a:pt x="2234385" y="671953"/>
                  </a:moveTo>
                  <a:cubicBezTo>
                    <a:pt x="2211869" y="647107"/>
                    <a:pt x="2203661" y="637457"/>
                    <a:pt x="2195786" y="626143"/>
                  </a:cubicBezTo>
                  <a:cubicBezTo>
                    <a:pt x="2191016" y="619488"/>
                    <a:pt x="2181699" y="608396"/>
                    <a:pt x="2175155" y="601630"/>
                  </a:cubicBezTo>
                  <a:cubicBezTo>
                    <a:pt x="2168610" y="594753"/>
                    <a:pt x="2159182" y="583994"/>
                    <a:pt x="2154191" y="577893"/>
                  </a:cubicBezTo>
                  <a:cubicBezTo>
                    <a:pt x="2149200" y="571682"/>
                    <a:pt x="2140437" y="561033"/>
                    <a:pt x="2134669" y="554268"/>
                  </a:cubicBezTo>
                  <a:cubicBezTo>
                    <a:pt x="2129012" y="547391"/>
                    <a:pt x="2119806" y="535189"/>
                    <a:pt x="2114260" y="527092"/>
                  </a:cubicBezTo>
                  <a:cubicBezTo>
                    <a:pt x="2089303" y="490822"/>
                    <a:pt x="2079098" y="479508"/>
                    <a:pt x="2064679" y="472409"/>
                  </a:cubicBezTo>
                  <a:cubicBezTo>
                    <a:pt x="2058246" y="469192"/>
                    <a:pt x="2055695" y="468638"/>
                    <a:pt x="2048707" y="468638"/>
                  </a:cubicBezTo>
                  <a:cubicBezTo>
                    <a:pt x="2041719" y="468638"/>
                    <a:pt x="2038835" y="469303"/>
                    <a:pt x="2029296" y="473629"/>
                  </a:cubicBezTo>
                  <a:cubicBezTo>
                    <a:pt x="2014987" y="479730"/>
                    <a:pt x="2009996" y="480506"/>
                    <a:pt x="2001455" y="478066"/>
                  </a:cubicBezTo>
                  <a:cubicBezTo>
                    <a:pt x="1996353" y="476624"/>
                    <a:pt x="1993469" y="474738"/>
                    <a:pt x="1988145" y="469414"/>
                  </a:cubicBezTo>
                  <a:cubicBezTo>
                    <a:pt x="1978384" y="459653"/>
                    <a:pt x="1972838" y="452111"/>
                    <a:pt x="1948214" y="414731"/>
                  </a:cubicBezTo>
                  <a:cubicBezTo>
                    <a:pt x="1915492" y="365039"/>
                    <a:pt x="1904179" y="351396"/>
                    <a:pt x="1883437" y="336200"/>
                  </a:cubicBezTo>
                  <a:cubicBezTo>
                    <a:pt x="1878667" y="332873"/>
                    <a:pt x="1869905" y="326106"/>
                    <a:pt x="1863250" y="320561"/>
                  </a:cubicBezTo>
                  <a:cubicBezTo>
                    <a:pt x="1862695" y="320117"/>
                    <a:pt x="1862140" y="319673"/>
                    <a:pt x="1861586" y="319230"/>
                  </a:cubicBezTo>
                  <a:cubicBezTo>
                    <a:pt x="1854709" y="313573"/>
                    <a:pt x="1843617" y="304810"/>
                    <a:pt x="1836740" y="299708"/>
                  </a:cubicBezTo>
                  <a:cubicBezTo>
                    <a:pt x="1821433" y="288283"/>
                    <a:pt x="1812338" y="278966"/>
                    <a:pt x="1807568" y="269981"/>
                  </a:cubicBezTo>
                  <a:cubicBezTo>
                    <a:pt x="1805571" y="266210"/>
                    <a:pt x="1800802" y="255118"/>
                    <a:pt x="1796809" y="245468"/>
                  </a:cubicBezTo>
                  <a:cubicBezTo>
                    <a:pt x="1785495" y="216851"/>
                    <a:pt x="1779173" y="204761"/>
                    <a:pt x="1759207" y="181468"/>
                  </a:cubicBezTo>
                  <a:cubicBezTo>
                    <a:pt x="1753329" y="174702"/>
                    <a:pt x="1746230" y="166937"/>
                    <a:pt x="1737578" y="157509"/>
                  </a:cubicBezTo>
                  <a:cubicBezTo>
                    <a:pt x="1718389" y="136546"/>
                    <a:pt x="1704413" y="120019"/>
                    <a:pt x="1686777" y="97280"/>
                  </a:cubicBezTo>
                  <a:cubicBezTo>
                    <a:pt x="1670028" y="75651"/>
                    <a:pt x="1662929" y="67443"/>
                    <a:pt x="1644850" y="48919"/>
                  </a:cubicBezTo>
                  <a:cubicBezTo>
                    <a:pt x="1619338" y="22853"/>
                    <a:pt x="1610021" y="17086"/>
                    <a:pt x="1593383" y="16975"/>
                  </a:cubicBezTo>
                  <a:cubicBezTo>
                    <a:pt x="1577189" y="16975"/>
                    <a:pt x="1559885" y="24184"/>
                    <a:pt x="1541251" y="38604"/>
                  </a:cubicBezTo>
                  <a:cubicBezTo>
                    <a:pt x="1530825" y="46590"/>
                    <a:pt x="1520842" y="57571"/>
                    <a:pt x="1505091" y="78313"/>
                  </a:cubicBezTo>
                  <a:cubicBezTo>
                    <a:pt x="1491005" y="96947"/>
                    <a:pt x="1486679" y="103381"/>
                    <a:pt x="1476030" y="122681"/>
                  </a:cubicBezTo>
                  <a:cubicBezTo>
                    <a:pt x="1456176" y="158175"/>
                    <a:pt x="1451074" y="163499"/>
                    <a:pt x="1412252" y="189343"/>
                  </a:cubicBezTo>
                  <a:cubicBezTo>
                    <a:pt x="1391954" y="202764"/>
                    <a:pt x="1375649" y="214854"/>
                    <a:pt x="1366109" y="223173"/>
                  </a:cubicBezTo>
                  <a:lnTo>
                    <a:pt x="1358900" y="229385"/>
                  </a:lnTo>
                  <a:lnTo>
                    <a:pt x="1353243" y="222286"/>
                  </a:lnTo>
                  <a:cubicBezTo>
                    <a:pt x="1342373" y="208532"/>
                    <a:pt x="1334941" y="203541"/>
                    <a:pt x="1324958" y="203541"/>
                  </a:cubicBezTo>
                  <a:cubicBezTo>
                    <a:pt x="1316751" y="203541"/>
                    <a:pt x="1312313" y="206203"/>
                    <a:pt x="1299003" y="218958"/>
                  </a:cubicBezTo>
                  <a:lnTo>
                    <a:pt x="1287246" y="230605"/>
                  </a:lnTo>
                  <a:lnTo>
                    <a:pt x="1280036" y="223728"/>
                  </a:lnTo>
                  <a:cubicBezTo>
                    <a:pt x="1276154" y="220068"/>
                    <a:pt x="1265506" y="211638"/>
                    <a:pt x="1256410" y="205316"/>
                  </a:cubicBezTo>
                  <a:cubicBezTo>
                    <a:pt x="1237665" y="192005"/>
                    <a:pt x="1216812" y="172594"/>
                    <a:pt x="1205720" y="157842"/>
                  </a:cubicBezTo>
                  <a:cubicBezTo>
                    <a:pt x="1195959" y="144864"/>
                    <a:pt x="1179321" y="116691"/>
                    <a:pt x="1165124" y="89516"/>
                  </a:cubicBezTo>
                  <a:cubicBezTo>
                    <a:pt x="1148042" y="56683"/>
                    <a:pt x="1132402" y="33945"/>
                    <a:pt x="1113103" y="14202"/>
                  </a:cubicBezTo>
                  <a:cubicBezTo>
                    <a:pt x="1100680" y="1446"/>
                    <a:pt x="1094135" y="-1549"/>
                    <a:pt x="1083820" y="669"/>
                  </a:cubicBezTo>
                  <a:cubicBezTo>
                    <a:pt x="1072506" y="2999"/>
                    <a:pt x="1064076" y="15200"/>
                    <a:pt x="1054759" y="42375"/>
                  </a:cubicBezTo>
                  <a:cubicBezTo>
                    <a:pt x="1051764" y="50694"/>
                    <a:pt x="1048215" y="60344"/>
                    <a:pt x="1046773" y="63561"/>
                  </a:cubicBezTo>
                  <a:cubicBezTo>
                    <a:pt x="1038676" y="82417"/>
                    <a:pt x="1020929" y="105377"/>
                    <a:pt x="991202" y="135547"/>
                  </a:cubicBezTo>
                  <a:lnTo>
                    <a:pt x="967022" y="160171"/>
                  </a:lnTo>
                  <a:lnTo>
                    <a:pt x="962252" y="156067"/>
                  </a:lnTo>
                  <a:cubicBezTo>
                    <a:pt x="959812" y="153849"/>
                    <a:pt x="952824" y="148858"/>
                    <a:pt x="946945" y="145197"/>
                  </a:cubicBezTo>
                  <a:cubicBezTo>
                    <a:pt x="940845" y="141537"/>
                    <a:pt x="932748" y="136102"/>
                    <a:pt x="928644" y="132996"/>
                  </a:cubicBezTo>
                  <a:cubicBezTo>
                    <a:pt x="919549" y="126230"/>
                    <a:pt x="893039" y="100829"/>
                    <a:pt x="863201" y="70327"/>
                  </a:cubicBezTo>
                  <a:cubicBezTo>
                    <a:pt x="850890" y="57682"/>
                    <a:pt x="837912" y="45370"/>
                    <a:pt x="834252" y="42930"/>
                  </a:cubicBezTo>
                  <a:cubicBezTo>
                    <a:pt x="819499" y="33058"/>
                    <a:pt x="807187" y="28510"/>
                    <a:pt x="793877" y="28621"/>
                  </a:cubicBezTo>
                  <a:cubicBezTo>
                    <a:pt x="783339" y="28621"/>
                    <a:pt x="776130" y="31949"/>
                    <a:pt x="759603" y="44372"/>
                  </a:cubicBezTo>
                  <a:cubicBezTo>
                    <a:pt x="733315" y="64226"/>
                    <a:pt x="723000" y="75651"/>
                    <a:pt x="700816" y="110258"/>
                  </a:cubicBezTo>
                  <a:cubicBezTo>
                    <a:pt x="680628" y="141759"/>
                    <a:pt x="652788" y="181024"/>
                    <a:pt x="645800" y="187679"/>
                  </a:cubicBezTo>
                  <a:cubicBezTo>
                    <a:pt x="638812" y="194445"/>
                    <a:pt x="627498" y="200768"/>
                    <a:pt x="615186" y="204761"/>
                  </a:cubicBezTo>
                  <a:cubicBezTo>
                    <a:pt x="576475" y="217184"/>
                    <a:pt x="540537" y="236373"/>
                    <a:pt x="534437" y="247576"/>
                  </a:cubicBezTo>
                  <a:lnTo>
                    <a:pt x="532773" y="250682"/>
                  </a:lnTo>
                  <a:lnTo>
                    <a:pt x="523788" y="242584"/>
                  </a:lnTo>
                  <a:cubicBezTo>
                    <a:pt x="505820" y="226390"/>
                    <a:pt x="482749" y="210972"/>
                    <a:pt x="469771" y="206314"/>
                  </a:cubicBezTo>
                  <a:cubicBezTo>
                    <a:pt x="459566" y="202764"/>
                    <a:pt x="447476" y="202543"/>
                    <a:pt x="440377" y="205759"/>
                  </a:cubicBezTo>
                  <a:cubicBezTo>
                    <a:pt x="433833" y="208754"/>
                    <a:pt x="426623" y="215298"/>
                    <a:pt x="420412" y="224061"/>
                  </a:cubicBezTo>
                  <a:cubicBezTo>
                    <a:pt x="417528" y="228054"/>
                    <a:pt x="404772" y="251458"/>
                    <a:pt x="392016" y="276082"/>
                  </a:cubicBezTo>
                  <a:cubicBezTo>
                    <a:pt x="379261" y="300595"/>
                    <a:pt x="366394" y="324554"/>
                    <a:pt x="363510" y="329212"/>
                  </a:cubicBezTo>
                  <a:cubicBezTo>
                    <a:pt x="352529" y="346294"/>
                    <a:pt x="338997" y="360492"/>
                    <a:pt x="307829" y="388221"/>
                  </a:cubicBezTo>
                  <a:cubicBezTo>
                    <a:pt x="291523" y="402641"/>
                    <a:pt x="282317" y="412845"/>
                    <a:pt x="266899" y="433809"/>
                  </a:cubicBezTo>
                  <a:cubicBezTo>
                    <a:pt x="257804" y="446010"/>
                    <a:pt x="229963" y="487605"/>
                    <a:pt x="211662" y="516333"/>
                  </a:cubicBezTo>
                  <a:cubicBezTo>
                    <a:pt x="198019" y="537741"/>
                    <a:pt x="193360" y="543508"/>
                    <a:pt x="175391" y="560701"/>
                  </a:cubicBezTo>
                  <a:cubicBezTo>
                    <a:pt x="134573" y="599966"/>
                    <a:pt x="131911" y="602850"/>
                    <a:pt x="100521" y="643336"/>
                  </a:cubicBezTo>
                  <a:cubicBezTo>
                    <a:pt x="90871" y="655648"/>
                    <a:pt x="79224" y="669734"/>
                    <a:pt x="74787" y="674282"/>
                  </a:cubicBezTo>
                  <a:lnTo>
                    <a:pt x="66468" y="682934"/>
                  </a:lnTo>
                  <a:lnTo>
                    <a:pt x="804" y="682934"/>
                  </a:lnTo>
                  <a:lnTo>
                    <a:pt x="250" y="686150"/>
                  </a:lnTo>
                  <a:cubicBezTo>
                    <a:pt x="-83" y="688036"/>
                    <a:pt x="-83" y="689700"/>
                    <a:pt x="250" y="690033"/>
                  </a:cubicBezTo>
                  <a:cubicBezTo>
                    <a:pt x="471" y="690365"/>
                    <a:pt x="519352" y="690698"/>
                    <a:pt x="1153255" y="690920"/>
                  </a:cubicBezTo>
                  <a:lnTo>
                    <a:pt x="2305596" y="691253"/>
                  </a:lnTo>
                  <a:lnTo>
                    <a:pt x="2305596" y="681714"/>
                  </a:lnTo>
                  <a:lnTo>
                    <a:pt x="2243037" y="681714"/>
                  </a:lnTo>
                  <a:lnTo>
                    <a:pt x="2234385" y="671953"/>
                  </a:lnTo>
                  <a:close/>
                  <a:moveTo>
                    <a:pt x="552739" y="241142"/>
                  </a:moveTo>
                  <a:cubicBezTo>
                    <a:pt x="561612" y="235153"/>
                    <a:pt x="588565" y="222841"/>
                    <a:pt x="607311" y="216408"/>
                  </a:cubicBezTo>
                  <a:cubicBezTo>
                    <a:pt x="632711" y="207645"/>
                    <a:pt x="642472" y="202543"/>
                    <a:pt x="651457" y="193780"/>
                  </a:cubicBezTo>
                  <a:cubicBezTo>
                    <a:pt x="657668" y="187679"/>
                    <a:pt x="681959" y="154514"/>
                    <a:pt x="695048" y="134438"/>
                  </a:cubicBezTo>
                  <a:cubicBezTo>
                    <a:pt x="728435" y="83304"/>
                    <a:pt x="733426" y="76871"/>
                    <a:pt x="749620" y="63228"/>
                  </a:cubicBezTo>
                  <a:cubicBezTo>
                    <a:pt x="762487" y="52358"/>
                    <a:pt x="776906" y="42153"/>
                    <a:pt x="782896" y="39269"/>
                  </a:cubicBezTo>
                  <a:cubicBezTo>
                    <a:pt x="790660" y="35609"/>
                    <a:pt x="792546" y="36496"/>
                    <a:pt x="797870" y="46146"/>
                  </a:cubicBezTo>
                  <a:cubicBezTo>
                    <a:pt x="807187" y="63228"/>
                    <a:pt x="813953" y="90181"/>
                    <a:pt x="812511" y="104823"/>
                  </a:cubicBezTo>
                  <a:cubicBezTo>
                    <a:pt x="811624" y="113807"/>
                    <a:pt x="807520" y="122792"/>
                    <a:pt x="801087" y="129780"/>
                  </a:cubicBezTo>
                  <a:cubicBezTo>
                    <a:pt x="798203" y="132774"/>
                    <a:pt x="787444" y="141426"/>
                    <a:pt x="777017" y="148968"/>
                  </a:cubicBezTo>
                  <a:cubicBezTo>
                    <a:pt x="747291" y="170709"/>
                    <a:pt x="736310" y="182355"/>
                    <a:pt x="730431" y="198882"/>
                  </a:cubicBezTo>
                  <a:cubicBezTo>
                    <a:pt x="728102" y="205426"/>
                    <a:pt x="727214" y="211638"/>
                    <a:pt x="723887" y="242473"/>
                  </a:cubicBezTo>
                  <a:cubicBezTo>
                    <a:pt x="722778" y="251791"/>
                    <a:pt x="720892" y="262661"/>
                    <a:pt x="719561" y="266654"/>
                  </a:cubicBezTo>
                  <a:cubicBezTo>
                    <a:pt x="716122" y="276969"/>
                    <a:pt x="708247" y="289725"/>
                    <a:pt x="695824" y="305143"/>
                  </a:cubicBezTo>
                  <a:cubicBezTo>
                    <a:pt x="667762" y="340304"/>
                    <a:pt x="664656" y="346183"/>
                    <a:pt x="656670" y="380346"/>
                  </a:cubicBezTo>
                  <a:cubicBezTo>
                    <a:pt x="653009" y="396097"/>
                    <a:pt x="646022" y="416062"/>
                    <a:pt x="644136" y="416062"/>
                  </a:cubicBezTo>
                  <a:cubicBezTo>
                    <a:pt x="643803" y="416062"/>
                    <a:pt x="639255" y="410405"/>
                    <a:pt x="634153" y="403417"/>
                  </a:cubicBezTo>
                  <a:cubicBezTo>
                    <a:pt x="628940" y="396429"/>
                    <a:pt x="615186" y="379126"/>
                    <a:pt x="603650" y="364818"/>
                  </a:cubicBezTo>
                  <a:cubicBezTo>
                    <a:pt x="574479" y="328990"/>
                    <a:pt x="573148" y="326772"/>
                    <a:pt x="563830" y="301482"/>
                  </a:cubicBezTo>
                  <a:cubicBezTo>
                    <a:pt x="557064" y="282737"/>
                    <a:pt x="553293" y="275195"/>
                    <a:pt x="545529" y="265212"/>
                  </a:cubicBezTo>
                  <a:cubicBezTo>
                    <a:pt x="541314" y="259666"/>
                    <a:pt x="539206" y="255784"/>
                    <a:pt x="539539" y="254564"/>
                  </a:cubicBezTo>
                  <a:cubicBezTo>
                    <a:pt x="540648" y="251569"/>
                    <a:pt x="546638" y="245468"/>
                    <a:pt x="552739" y="241142"/>
                  </a:cubicBezTo>
                  <a:close/>
                  <a:moveTo>
                    <a:pt x="245603" y="673727"/>
                  </a:moveTo>
                  <a:lnTo>
                    <a:pt x="243496" y="681714"/>
                  </a:lnTo>
                  <a:lnTo>
                    <a:pt x="140563" y="681714"/>
                  </a:lnTo>
                  <a:cubicBezTo>
                    <a:pt x="140563" y="681714"/>
                    <a:pt x="148216" y="674282"/>
                    <a:pt x="148216" y="674282"/>
                  </a:cubicBezTo>
                  <a:cubicBezTo>
                    <a:pt x="152431" y="670289"/>
                    <a:pt x="160417" y="661637"/>
                    <a:pt x="165852" y="655204"/>
                  </a:cubicBezTo>
                  <a:cubicBezTo>
                    <a:pt x="181048" y="636902"/>
                    <a:pt x="198241" y="621485"/>
                    <a:pt x="227412" y="600521"/>
                  </a:cubicBezTo>
                  <a:cubicBezTo>
                    <a:pt x="245825" y="587211"/>
                    <a:pt x="252591" y="581110"/>
                    <a:pt x="266678" y="564916"/>
                  </a:cubicBezTo>
                  <a:cubicBezTo>
                    <a:pt x="279877" y="549831"/>
                    <a:pt x="284979" y="543176"/>
                    <a:pt x="299177" y="522323"/>
                  </a:cubicBezTo>
                  <a:cubicBezTo>
                    <a:pt x="305056" y="513560"/>
                    <a:pt x="312487" y="503467"/>
                    <a:pt x="315593" y="499806"/>
                  </a:cubicBezTo>
                  <a:cubicBezTo>
                    <a:pt x="334006" y="477955"/>
                    <a:pt x="337666" y="473962"/>
                    <a:pt x="338553" y="473962"/>
                  </a:cubicBezTo>
                  <a:cubicBezTo>
                    <a:pt x="338997" y="473962"/>
                    <a:pt x="339552" y="474184"/>
                    <a:pt x="339552" y="474405"/>
                  </a:cubicBezTo>
                  <a:cubicBezTo>
                    <a:pt x="339552" y="476180"/>
                    <a:pt x="332675" y="493484"/>
                    <a:pt x="329347" y="500139"/>
                  </a:cubicBezTo>
                  <a:cubicBezTo>
                    <a:pt x="324245" y="510344"/>
                    <a:pt x="309603" y="532971"/>
                    <a:pt x="283648" y="571016"/>
                  </a:cubicBezTo>
                  <a:cubicBezTo>
                    <a:pt x="267232" y="595197"/>
                    <a:pt x="263683" y="603294"/>
                    <a:pt x="258026" y="630358"/>
                  </a:cubicBezTo>
                  <a:cubicBezTo>
                    <a:pt x="256140" y="639453"/>
                    <a:pt x="253034" y="651322"/>
                    <a:pt x="251149" y="656313"/>
                  </a:cubicBezTo>
                  <a:cubicBezTo>
                    <a:pt x="249263" y="661527"/>
                    <a:pt x="246823" y="669402"/>
                    <a:pt x="245603" y="673727"/>
                  </a:cubicBezTo>
                  <a:close/>
                  <a:moveTo>
                    <a:pt x="1044111" y="681714"/>
                  </a:moveTo>
                  <a:lnTo>
                    <a:pt x="951715" y="681714"/>
                  </a:lnTo>
                  <a:cubicBezTo>
                    <a:pt x="951715" y="681714"/>
                    <a:pt x="954932" y="679273"/>
                    <a:pt x="954932" y="679273"/>
                  </a:cubicBezTo>
                  <a:cubicBezTo>
                    <a:pt x="956706" y="677942"/>
                    <a:pt x="961143" y="672619"/>
                    <a:pt x="964582" y="667627"/>
                  </a:cubicBezTo>
                  <a:cubicBezTo>
                    <a:pt x="973566" y="654871"/>
                    <a:pt x="977005" y="651100"/>
                    <a:pt x="990093" y="639786"/>
                  </a:cubicBezTo>
                  <a:cubicBezTo>
                    <a:pt x="1009504" y="623148"/>
                    <a:pt x="1023702" y="612722"/>
                    <a:pt x="1040007" y="602850"/>
                  </a:cubicBezTo>
                  <a:cubicBezTo>
                    <a:pt x="1048659" y="597526"/>
                    <a:pt x="1060527" y="589540"/>
                    <a:pt x="1066406" y="584770"/>
                  </a:cubicBezTo>
                  <a:cubicBezTo>
                    <a:pt x="1072173" y="580223"/>
                    <a:pt x="1081380" y="573124"/>
                    <a:pt x="1086926" y="569242"/>
                  </a:cubicBezTo>
                  <a:cubicBezTo>
                    <a:pt x="1105782" y="555710"/>
                    <a:pt x="1124860" y="540957"/>
                    <a:pt x="1138836" y="529422"/>
                  </a:cubicBezTo>
                  <a:cubicBezTo>
                    <a:pt x="1175883" y="498586"/>
                    <a:pt x="1214483" y="474073"/>
                    <a:pt x="1214483" y="481283"/>
                  </a:cubicBezTo>
                  <a:cubicBezTo>
                    <a:pt x="1214483" y="484056"/>
                    <a:pt x="1208937" y="494593"/>
                    <a:pt x="1203945" y="501137"/>
                  </a:cubicBezTo>
                  <a:cubicBezTo>
                    <a:pt x="1193186" y="515224"/>
                    <a:pt x="1179876" y="527314"/>
                    <a:pt x="1148042" y="551162"/>
                  </a:cubicBezTo>
                  <a:cubicBezTo>
                    <a:pt x="1110995" y="578781"/>
                    <a:pt x="1100680" y="587654"/>
                    <a:pt x="1087591" y="602739"/>
                  </a:cubicBezTo>
                  <a:cubicBezTo>
                    <a:pt x="1070177" y="622594"/>
                    <a:pt x="1067515" y="626809"/>
                    <a:pt x="1058087" y="649325"/>
                  </a:cubicBezTo>
                  <a:cubicBezTo>
                    <a:pt x="1055203" y="655759"/>
                    <a:pt x="1050988" y="665741"/>
                    <a:pt x="1048547" y="671398"/>
                  </a:cubicBezTo>
                  <a:lnTo>
                    <a:pt x="1044111" y="681714"/>
                  </a:lnTo>
                  <a:close/>
                  <a:moveTo>
                    <a:pt x="1060749" y="681714"/>
                  </a:moveTo>
                  <a:cubicBezTo>
                    <a:pt x="1052430" y="681714"/>
                    <a:pt x="1052430" y="682823"/>
                    <a:pt x="1060416" y="665187"/>
                  </a:cubicBezTo>
                  <a:cubicBezTo>
                    <a:pt x="1063078" y="659086"/>
                    <a:pt x="1066738" y="650435"/>
                    <a:pt x="1068624" y="646109"/>
                  </a:cubicBezTo>
                  <a:cubicBezTo>
                    <a:pt x="1073172" y="634906"/>
                    <a:pt x="1078607" y="626365"/>
                    <a:pt x="1088479" y="614608"/>
                  </a:cubicBezTo>
                  <a:cubicBezTo>
                    <a:pt x="1106558" y="592978"/>
                    <a:pt x="1116208" y="584659"/>
                    <a:pt x="1169671" y="545172"/>
                  </a:cubicBezTo>
                  <a:cubicBezTo>
                    <a:pt x="1202947" y="520437"/>
                    <a:pt x="1225908" y="490267"/>
                    <a:pt x="1222247" y="475847"/>
                  </a:cubicBezTo>
                  <a:cubicBezTo>
                    <a:pt x="1221582" y="472853"/>
                    <a:pt x="1221138" y="472742"/>
                    <a:pt x="1214150" y="472742"/>
                  </a:cubicBezTo>
                  <a:cubicBezTo>
                    <a:pt x="1204944" y="472742"/>
                    <a:pt x="1199953" y="474960"/>
                    <a:pt x="1180209" y="488049"/>
                  </a:cubicBezTo>
                  <a:cubicBezTo>
                    <a:pt x="1162795" y="499695"/>
                    <a:pt x="1151592" y="508125"/>
                    <a:pt x="1132846" y="523654"/>
                  </a:cubicBezTo>
                  <a:cubicBezTo>
                    <a:pt x="1117872" y="536077"/>
                    <a:pt x="1102122" y="548056"/>
                    <a:pt x="1084042" y="560923"/>
                  </a:cubicBezTo>
                  <a:cubicBezTo>
                    <a:pt x="1077498" y="565581"/>
                    <a:pt x="1067404" y="573235"/>
                    <a:pt x="1061303" y="578115"/>
                  </a:cubicBezTo>
                  <a:cubicBezTo>
                    <a:pt x="1055425" y="582774"/>
                    <a:pt x="1043556" y="590982"/>
                    <a:pt x="1035015" y="595973"/>
                  </a:cubicBezTo>
                  <a:cubicBezTo>
                    <a:pt x="1003958" y="614719"/>
                    <a:pt x="972790" y="641228"/>
                    <a:pt x="958814" y="661083"/>
                  </a:cubicBezTo>
                  <a:cubicBezTo>
                    <a:pt x="954710" y="666850"/>
                    <a:pt x="949718" y="672619"/>
                    <a:pt x="947722" y="673838"/>
                  </a:cubicBezTo>
                  <a:cubicBezTo>
                    <a:pt x="945282" y="675280"/>
                    <a:pt x="944062" y="676944"/>
                    <a:pt x="944062" y="678941"/>
                  </a:cubicBezTo>
                  <a:lnTo>
                    <a:pt x="944062" y="681714"/>
                  </a:lnTo>
                  <a:lnTo>
                    <a:pt x="903798" y="681714"/>
                  </a:lnTo>
                  <a:lnTo>
                    <a:pt x="910009" y="669956"/>
                  </a:lnTo>
                  <a:cubicBezTo>
                    <a:pt x="914335" y="661305"/>
                    <a:pt x="918439" y="655315"/>
                    <a:pt x="924984" y="648327"/>
                  </a:cubicBezTo>
                  <a:cubicBezTo>
                    <a:pt x="948609" y="622705"/>
                    <a:pt x="960367" y="612833"/>
                    <a:pt x="980665" y="601408"/>
                  </a:cubicBezTo>
                  <a:cubicBezTo>
                    <a:pt x="995528" y="593089"/>
                    <a:pt x="1002183" y="587765"/>
                    <a:pt x="1001740" y="584438"/>
                  </a:cubicBezTo>
                  <a:cubicBezTo>
                    <a:pt x="1001074" y="580555"/>
                    <a:pt x="997747" y="580777"/>
                    <a:pt x="991535" y="585325"/>
                  </a:cubicBezTo>
                  <a:cubicBezTo>
                    <a:pt x="988429" y="587543"/>
                    <a:pt x="983105" y="590871"/>
                    <a:pt x="979556" y="592645"/>
                  </a:cubicBezTo>
                  <a:cubicBezTo>
                    <a:pt x="962696" y="600964"/>
                    <a:pt x="949718" y="611280"/>
                    <a:pt x="928866" y="632465"/>
                  </a:cubicBezTo>
                  <a:cubicBezTo>
                    <a:pt x="911895" y="649880"/>
                    <a:pt x="907569" y="655315"/>
                    <a:pt x="901469" y="668292"/>
                  </a:cubicBezTo>
                  <a:cubicBezTo>
                    <a:pt x="899029" y="673506"/>
                    <a:pt x="895923" y="678719"/>
                    <a:pt x="894703" y="679717"/>
                  </a:cubicBezTo>
                  <a:cubicBezTo>
                    <a:pt x="892706" y="681603"/>
                    <a:pt x="881836" y="681714"/>
                    <a:pt x="736532" y="681492"/>
                  </a:cubicBezTo>
                  <a:lnTo>
                    <a:pt x="580468" y="681159"/>
                  </a:lnTo>
                  <a:lnTo>
                    <a:pt x="591117" y="669402"/>
                  </a:lnTo>
                  <a:cubicBezTo>
                    <a:pt x="597328" y="662525"/>
                    <a:pt x="605092" y="652209"/>
                    <a:pt x="609418" y="644999"/>
                  </a:cubicBezTo>
                  <a:cubicBezTo>
                    <a:pt x="618514" y="629803"/>
                    <a:pt x="624947" y="621041"/>
                    <a:pt x="635706" y="608951"/>
                  </a:cubicBezTo>
                  <a:cubicBezTo>
                    <a:pt x="655228" y="586656"/>
                    <a:pt x="670091" y="571460"/>
                    <a:pt x="686285" y="557152"/>
                  </a:cubicBezTo>
                  <a:cubicBezTo>
                    <a:pt x="699596" y="545505"/>
                    <a:pt x="703922" y="540957"/>
                    <a:pt x="704143" y="538517"/>
                  </a:cubicBezTo>
                  <a:cubicBezTo>
                    <a:pt x="704476" y="535855"/>
                    <a:pt x="704032" y="535300"/>
                    <a:pt x="701814" y="535300"/>
                  </a:cubicBezTo>
                  <a:cubicBezTo>
                    <a:pt x="698154" y="535300"/>
                    <a:pt x="669204" y="560701"/>
                    <a:pt x="651235" y="579557"/>
                  </a:cubicBezTo>
                  <a:cubicBezTo>
                    <a:pt x="623505" y="609062"/>
                    <a:pt x="616628" y="617602"/>
                    <a:pt x="602763" y="640119"/>
                  </a:cubicBezTo>
                  <a:cubicBezTo>
                    <a:pt x="597328" y="648771"/>
                    <a:pt x="589897" y="658421"/>
                    <a:pt x="581356" y="667627"/>
                  </a:cubicBezTo>
                  <a:lnTo>
                    <a:pt x="568489" y="681714"/>
                  </a:lnTo>
                  <a:lnTo>
                    <a:pt x="410096" y="681714"/>
                  </a:lnTo>
                  <a:cubicBezTo>
                    <a:pt x="274442" y="681714"/>
                    <a:pt x="252480" y="681492"/>
                    <a:pt x="252480" y="680050"/>
                  </a:cubicBezTo>
                  <a:cubicBezTo>
                    <a:pt x="252813" y="679163"/>
                    <a:pt x="253811" y="676057"/>
                    <a:pt x="254476" y="673284"/>
                  </a:cubicBezTo>
                  <a:cubicBezTo>
                    <a:pt x="255364" y="670400"/>
                    <a:pt x="257472" y="663634"/>
                    <a:pt x="259468" y="658088"/>
                  </a:cubicBezTo>
                  <a:cubicBezTo>
                    <a:pt x="261353" y="652542"/>
                    <a:pt x="264126" y="641894"/>
                    <a:pt x="265679" y="634240"/>
                  </a:cubicBezTo>
                  <a:cubicBezTo>
                    <a:pt x="271225" y="607620"/>
                    <a:pt x="274664" y="599190"/>
                    <a:pt x="289083" y="578004"/>
                  </a:cubicBezTo>
                  <a:cubicBezTo>
                    <a:pt x="326352" y="522766"/>
                    <a:pt x="335337" y="508125"/>
                    <a:pt x="341770" y="492264"/>
                  </a:cubicBezTo>
                  <a:cubicBezTo>
                    <a:pt x="348647" y="474960"/>
                    <a:pt x="349645" y="469969"/>
                    <a:pt x="347316" y="466309"/>
                  </a:cubicBezTo>
                  <a:cubicBezTo>
                    <a:pt x="344876" y="462648"/>
                    <a:pt x="341215" y="462426"/>
                    <a:pt x="335891" y="465976"/>
                  </a:cubicBezTo>
                  <a:cubicBezTo>
                    <a:pt x="328793" y="470745"/>
                    <a:pt x="304279" y="499917"/>
                    <a:pt x="291080" y="519439"/>
                  </a:cubicBezTo>
                  <a:cubicBezTo>
                    <a:pt x="276217" y="541290"/>
                    <a:pt x="269007" y="550496"/>
                    <a:pt x="254588" y="566025"/>
                  </a:cubicBezTo>
                  <a:cubicBezTo>
                    <a:pt x="243939" y="577450"/>
                    <a:pt x="239059" y="581776"/>
                    <a:pt x="211107" y="602295"/>
                  </a:cubicBezTo>
                  <a:cubicBezTo>
                    <a:pt x="190587" y="617602"/>
                    <a:pt x="173727" y="632576"/>
                    <a:pt x="165187" y="643003"/>
                  </a:cubicBezTo>
                  <a:cubicBezTo>
                    <a:pt x="161304" y="647772"/>
                    <a:pt x="151654" y="658421"/>
                    <a:pt x="143446" y="666629"/>
                  </a:cubicBezTo>
                  <a:lnTo>
                    <a:pt x="128805" y="681714"/>
                  </a:lnTo>
                  <a:lnTo>
                    <a:pt x="80444" y="681714"/>
                  </a:lnTo>
                  <a:lnTo>
                    <a:pt x="84105" y="677831"/>
                  </a:lnTo>
                  <a:cubicBezTo>
                    <a:pt x="86101" y="675835"/>
                    <a:pt x="95529" y="663966"/>
                    <a:pt x="105179" y="651655"/>
                  </a:cubicBezTo>
                  <a:cubicBezTo>
                    <a:pt x="134240" y="614164"/>
                    <a:pt x="136791" y="611502"/>
                    <a:pt x="171176" y="577228"/>
                  </a:cubicBezTo>
                  <a:cubicBezTo>
                    <a:pt x="202677" y="545838"/>
                    <a:pt x="204785" y="543397"/>
                    <a:pt x="214324" y="528534"/>
                  </a:cubicBezTo>
                  <a:cubicBezTo>
                    <a:pt x="236951" y="493373"/>
                    <a:pt x="267454" y="447563"/>
                    <a:pt x="277326" y="434586"/>
                  </a:cubicBezTo>
                  <a:cubicBezTo>
                    <a:pt x="290636" y="416949"/>
                    <a:pt x="297402" y="409740"/>
                    <a:pt x="317812" y="391105"/>
                  </a:cubicBezTo>
                  <a:cubicBezTo>
                    <a:pt x="349978" y="362045"/>
                    <a:pt x="363067" y="347625"/>
                    <a:pt x="374270" y="328325"/>
                  </a:cubicBezTo>
                  <a:cubicBezTo>
                    <a:pt x="377708" y="322335"/>
                    <a:pt x="389687" y="299597"/>
                    <a:pt x="400890" y="277968"/>
                  </a:cubicBezTo>
                  <a:cubicBezTo>
                    <a:pt x="412204" y="256227"/>
                    <a:pt x="424072" y="234487"/>
                    <a:pt x="427289" y="229718"/>
                  </a:cubicBezTo>
                  <a:cubicBezTo>
                    <a:pt x="432835" y="221621"/>
                    <a:pt x="440488" y="214189"/>
                    <a:pt x="443261" y="214189"/>
                  </a:cubicBezTo>
                  <a:cubicBezTo>
                    <a:pt x="445369" y="214189"/>
                    <a:pt x="458457" y="237260"/>
                    <a:pt x="462228" y="247798"/>
                  </a:cubicBezTo>
                  <a:cubicBezTo>
                    <a:pt x="466998" y="261219"/>
                    <a:pt x="468551" y="270314"/>
                    <a:pt x="468551" y="286175"/>
                  </a:cubicBezTo>
                  <a:cubicBezTo>
                    <a:pt x="468440" y="302481"/>
                    <a:pt x="466443" y="312242"/>
                    <a:pt x="460121" y="325663"/>
                  </a:cubicBezTo>
                  <a:cubicBezTo>
                    <a:pt x="453909" y="338640"/>
                    <a:pt x="448142" y="345961"/>
                    <a:pt x="423850" y="371362"/>
                  </a:cubicBezTo>
                  <a:cubicBezTo>
                    <a:pt x="387247" y="409629"/>
                    <a:pt x="383587" y="416284"/>
                    <a:pt x="373604" y="464867"/>
                  </a:cubicBezTo>
                  <a:cubicBezTo>
                    <a:pt x="364398" y="510011"/>
                    <a:pt x="359073" y="520881"/>
                    <a:pt x="330345" y="552604"/>
                  </a:cubicBezTo>
                  <a:cubicBezTo>
                    <a:pt x="302394" y="583107"/>
                    <a:pt x="296737" y="593644"/>
                    <a:pt x="292300" y="622705"/>
                  </a:cubicBezTo>
                  <a:cubicBezTo>
                    <a:pt x="291413" y="627585"/>
                    <a:pt x="288973" y="635904"/>
                    <a:pt x="286754" y="641228"/>
                  </a:cubicBezTo>
                  <a:cubicBezTo>
                    <a:pt x="284536" y="646552"/>
                    <a:pt x="282872" y="651876"/>
                    <a:pt x="283094" y="653097"/>
                  </a:cubicBezTo>
                  <a:cubicBezTo>
                    <a:pt x="283648" y="655870"/>
                    <a:pt x="287309" y="656313"/>
                    <a:pt x="290082" y="653984"/>
                  </a:cubicBezTo>
                  <a:cubicBezTo>
                    <a:pt x="293298" y="650767"/>
                    <a:pt x="298844" y="635349"/>
                    <a:pt x="301063" y="622705"/>
                  </a:cubicBezTo>
                  <a:cubicBezTo>
                    <a:pt x="305388" y="596528"/>
                    <a:pt x="310602" y="586989"/>
                    <a:pt x="334227" y="561255"/>
                  </a:cubicBezTo>
                  <a:cubicBezTo>
                    <a:pt x="340439" y="554489"/>
                    <a:pt x="349534" y="543730"/>
                    <a:pt x="354415" y="537297"/>
                  </a:cubicBezTo>
                  <a:cubicBezTo>
                    <a:pt x="369167" y="517775"/>
                    <a:pt x="373604" y="506905"/>
                    <a:pt x="380814" y="472076"/>
                  </a:cubicBezTo>
                  <a:cubicBezTo>
                    <a:pt x="391573" y="419722"/>
                    <a:pt x="394568" y="413955"/>
                    <a:pt x="428398" y="378571"/>
                  </a:cubicBezTo>
                  <a:cubicBezTo>
                    <a:pt x="451913" y="354058"/>
                    <a:pt x="459344" y="345074"/>
                    <a:pt x="465778" y="333427"/>
                  </a:cubicBezTo>
                  <a:cubicBezTo>
                    <a:pt x="473986" y="317899"/>
                    <a:pt x="475872" y="309025"/>
                    <a:pt x="475761" y="284956"/>
                  </a:cubicBezTo>
                  <a:cubicBezTo>
                    <a:pt x="475761" y="267541"/>
                    <a:pt x="475317" y="262883"/>
                    <a:pt x="473209" y="254897"/>
                  </a:cubicBezTo>
                  <a:cubicBezTo>
                    <a:pt x="470215" y="244359"/>
                    <a:pt x="463670" y="229718"/>
                    <a:pt x="457126" y="219624"/>
                  </a:cubicBezTo>
                  <a:cubicBezTo>
                    <a:pt x="454797" y="215964"/>
                    <a:pt x="452911" y="212636"/>
                    <a:pt x="452911" y="212304"/>
                  </a:cubicBezTo>
                  <a:cubicBezTo>
                    <a:pt x="452911" y="211749"/>
                    <a:pt x="455351" y="211749"/>
                    <a:pt x="458346" y="212193"/>
                  </a:cubicBezTo>
                  <a:cubicBezTo>
                    <a:pt x="474651" y="213967"/>
                    <a:pt x="515137" y="242473"/>
                    <a:pt x="535546" y="266432"/>
                  </a:cubicBezTo>
                  <a:cubicBezTo>
                    <a:pt x="544752" y="277302"/>
                    <a:pt x="548524" y="284179"/>
                    <a:pt x="555955" y="304477"/>
                  </a:cubicBezTo>
                  <a:cubicBezTo>
                    <a:pt x="565716" y="331209"/>
                    <a:pt x="567158" y="333427"/>
                    <a:pt x="603983" y="378349"/>
                  </a:cubicBezTo>
                  <a:cubicBezTo>
                    <a:pt x="619290" y="396984"/>
                    <a:pt x="640586" y="425601"/>
                    <a:pt x="640586" y="427376"/>
                  </a:cubicBezTo>
                  <a:cubicBezTo>
                    <a:pt x="640586" y="428263"/>
                    <a:pt x="641696" y="429705"/>
                    <a:pt x="643138" y="430703"/>
                  </a:cubicBezTo>
                  <a:cubicBezTo>
                    <a:pt x="646354" y="432922"/>
                    <a:pt x="660219" y="451889"/>
                    <a:pt x="663880" y="459099"/>
                  </a:cubicBezTo>
                  <a:cubicBezTo>
                    <a:pt x="665543" y="462205"/>
                    <a:pt x="668095" y="469969"/>
                    <a:pt x="669647" y="476180"/>
                  </a:cubicBezTo>
                  <a:cubicBezTo>
                    <a:pt x="672975" y="489158"/>
                    <a:pt x="675415" y="492042"/>
                    <a:pt x="678854" y="486718"/>
                  </a:cubicBezTo>
                  <a:cubicBezTo>
                    <a:pt x="680628" y="483834"/>
                    <a:pt x="676413" y="466752"/>
                    <a:pt x="671200" y="456215"/>
                  </a:cubicBezTo>
                  <a:cubicBezTo>
                    <a:pt x="668871" y="451334"/>
                    <a:pt x="663214" y="442239"/>
                    <a:pt x="658666" y="436139"/>
                  </a:cubicBezTo>
                  <a:lnTo>
                    <a:pt x="650347" y="424936"/>
                  </a:lnTo>
                  <a:lnTo>
                    <a:pt x="653231" y="418391"/>
                  </a:lnTo>
                  <a:cubicBezTo>
                    <a:pt x="659110" y="405414"/>
                    <a:pt x="661883" y="397095"/>
                    <a:pt x="665322" y="381566"/>
                  </a:cubicBezTo>
                  <a:cubicBezTo>
                    <a:pt x="671200" y="354724"/>
                    <a:pt x="675193" y="345961"/>
                    <a:pt x="691388" y="325108"/>
                  </a:cubicBezTo>
                  <a:cubicBezTo>
                    <a:pt x="696601" y="318342"/>
                    <a:pt x="704032" y="308692"/>
                    <a:pt x="707803" y="303923"/>
                  </a:cubicBezTo>
                  <a:cubicBezTo>
                    <a:pt x="725329" y="281295"/>
                    <a:pt x="729211" y="270758"/>
                    <a:pt x="732760" y="236927"/>
                  </a:cubicBezTo>
                  <a:cubicBezTo>
                    <a:pt x="735533" y="210307"/>
                    <a:pt x="737308" y="202210"/>
                    <a:pt x="742411" y="192560"/>
                  </a:cubicBezTo>
                  <a:cubicBezTo>
                    <a:pt x="747291" y="183464"/>
                    <a:pt x="761156" y="170487"/>
                    <a:pt x="781232" y="156289"/>
                  </a:cubicBezTo>
                  <a:cubicBezTo>
                    <a:pt x="808407" y="137100"/>
                    <a:pt x="817614" y="125786"/>
                    <a:pt x="819943" y="109037"/>
                  </a:cubicBezTo>
                  <a:cubicBezTo>
                    <a:pt x="822383" y="92067"/>
                    <a:pt x="817281" y="66777"/>
                    <a:pt x="807520" y="47145"/>
                  </a:cubicBezTo>
                  <a:cubicBezTo>
                    <a:pt x="805302" y="42708"/>
                    <a:pt x="803860" y="38826"/>
                    <a:pt x="804082" y="38493"/>
                  </a:cubicBezTo>
                  <a:cubicBezTo>
                    <a:pt x="805191" y="37384"/>
                    <a:pt x="819055" y="43262"/>
                    <a:pt x="826376" y="47921"/>
                  </a:cubicBezTo>
                  <a:cubicBezTo>
                    <a:pt x="830924" y="50805"/>
                    <a:pt x="844234" y="63339"/>
                    <a:pt x="862647" y="81862"/>
                  </a:cubicBezTo>
                  <a:cubicBezTo>
                    <a:pt x="910342" y="130334"/>
                    <a:pt x="921878" y="140317"/>
                    <a:pt x="948831" y="156844"/>
                  </a:cubicBezTo>
                  <a:cubicBezTo>
                    <a:pt x="951715" y="158618"/>
                    <a:pt x="955486" y="161502"/>
                    <a:pt x="957261" y="163055"/>
                  </a:cubicBezTo>
                  <a:lnTo>
                    <a:pt x="960478" y="166050"/>
                  </a:lnTo>
                  <a:lnTo>
                    <a:pt x="952713" y="175700"/>
                  </a:lnTo>
                  <a:cubicBezTo>
                    <a:pt x="948498" y="180802"/>
                    <a:pt x="939403" y="193891"/>
                    <a:pt x="932415" y="204428"/>
                  </a:cubicBezTo>
                  <a:cubicBezTo>
                    <a:pt x="925538" y="215077"/>
                    <a:pt x="911119" y="236817"/>
                    <a:pt x="900471" y="252900"/>
                  </a:cubicBezTo>
                  <a:cubicBezTo>
                    <a:pt x="888047" y="271756"/>
                    <a:pt x="878508" y="287507"/>
                    <a:pt x="873850" y="297378"/>
                  </a:cubicBezTo>
                  <a:cubicBezTo>
                    <a:pt x="860317" y="325330"/>
                    <a:pt x="846009" y="344519"/>
                    <a:pt x="828706" y="357164"/>
                  </a:cubicBezTo>
                  <a:cubicBezTo>
                    <a:pt x="808962" y="371805"/>
                    <a:pt x="806300" y="375466"/>
                    <a:pt x="794875" y="402641"/>
                  </a:cubicBezTo>
                  <a:cubicBezTo>
                    <a:pt x="786002" y="423716"/>
                    <a:pt x="768144" y="452998"/>
                    <a:pt x="751949" y="472964"/>
                  </a:cubicBezTo>
                  <a:cubicBezTo>
                    <a:pt x="744185" y="482835"/>
                    <a:pt x="743519" y="484610"/>
                    <a:pt x="746292" y="486939"/>
                  </a:cubicBezTo>
                  <a:cubicBezTo>
                    <a:pt x="749176" y="489269"/>
                    <a:pt x="751949" y="487272"/>
                    <a:pt x="759270" y="478066"/>
                  </a:cubicBezTo>
                  <a:cubicBezTo>
                    <a:pt x="776463" y="456769"/>
                    <a:pt x="795319" y="425047"/>
                    <a:pt x="804858" y="401754"/>
                  </a:cubicBezTo>
                  <a:cubicBezTo>
                    <a:pt x="812179" y="384006"/>
                    <a:pt x="816505" y="377684"/>
                    <a:pt x="827818" y="369032"/>
                  </a:cubicBezTo>
                  <a:cubicBezTo>
                    <a:pt x="844456" y="356388"/>
                    <a:pt x="846785" y="354280"/>
                    <a:pt x="853552" y="346072"/>
                  </a:cubicBezTo>
                  <a:cubicBezTo>
                    <a:pt x="865309" y="331320"/>
                    <a:pt x="872075" y="320783"/>
                    <a:pt x="880949" y="302924"/>
                  </a:cubicBezTo>
                  <a:cubicBezTo>
                    <a:pt x="886384" y="291944"/>
                    <a:pt x="896588" y="274862"/>
                    <a:pt x="908789" y="256449"/>
                  </a:cubicBezTo>
                  <a:cubicBezTo>
                    <a:pt x="919438" y="240366"/>
                    <a:pt x="933968" y="218404"/>
                    <a:pt x="941067" y="207534"/>
                  </a:cubicBezTo>
                  <a:cubicBezTo>
                    <a:pt x="957594" y="182244"/>
                    <a:pt x="960589" y="178584"/>
                    <a:pt x="991979" y="146861"/>
                  </a:cubicBezTo>
                  <a:cubicBezTo>
                    <a:pt x="1021150" y="117467"/>
                    <a:pt x="1030357" y="106819"/>
                    <a:pt x="1041449" y="90181"/>
                  </a:cubicBezTo>
                  <a:cubicBezTo>
                    <a:pt x="1051543" y="74985"/>
                    <a:pt x="1055092" y="67665"/>
                    <a:pt x="1062191" y="47034"/>
                  </a:cubicBezTo>
                  <a:cubicBezTo>
                    <a:pt x="1070621" y="22521"/>
                    <a:pt x="1074725" y="15200"/>
                    <a:pt x="1081491" y="10985"/>
                  </a:cubicBezTo>
                  <a:cubicBezTo>
                    <a:pt x="1085928" y="8212"/>
                    <a:pt x="1091806" y="8101"/>
                    <a:pt x="1096243" y="10319"/>
                  </a:cubicBezTo>
                  <a:cubicBezTo>
                    <a:pt x="1104118" y="14534"/>
                    <a:pt x="1129962" y="45703"/>
                    <a:pt x="1143273" y="67110"/>
                  </a:cubicBezTo>
                  <a:cubicBezTo>
                    <a:pt x="1146489" y="72323"/>
                    <a:pt x="1153810" y="85523"/>
                    <a:pt x="1159578" y="96614"/>
                  </a:cubicBezTo>
                  <a:cubicBezTo>
                    <a:pt x="1192743" y="160393"/>
                    <a:pt x="1213041" y="185350"/>
                    <a:pt x="1256632" y="215409"/>
                  </a:cubicBezTo>
                  <a:cubicBezTo>
                    <a:pt x="1263176" y="220068"/>
                    <a:pt x="1271606" y="226945"/>
                    <a:pt x="1275266" y="230827"/>
                  </a:cubicBezTo>
                  <a:lnTo>
                    <a:pt x="1282033" y="237926"/>
                  </a:lnTo>
                  <a:lnTo>
                    <a:pt x="1279703" y="240477"/>
                  </a:lnTo>
                  <a:cubicBezTo>
                    <a:pt x="1278372" y="241919"/>
                    <a:pt x="1272383" y="250792"/>
                    <a:pt x="1266171" y="260220"/>
                  </a:cubicBezTo>
                  <a:cubicBezTo>
                    <a:pt x="1260071" y="269649"/>
                    <a:pt x="1248757" y="285843"/>
                    <a:pt x="1241104" y="296269"/>
                  </a:cubicBezTo>
                  <a:cubicBezTo>
                    <a:pt x="1233339" y="306585"/>
                    <a:pt x="1221027" y="324110"/>
                    <a:pt x="1213374" y="335202"/>
                  </a:cubicBezTo>
                  <a:cubicBezTo>
                    <a:pt x="1196625" y="359937"/>
                    <a:pt x="1189415" y="369587"/>
                    <a:pt x="1171224" y="391327"/>
                  </a:cubicBezTo>
                  <a:cubicBezTo>
                    <a:pt x="1152257" y="413955"/>
                    <a:pt x="1143162" y="422495"/>
                    <a:pt x="1115543" y="442904"/>
                  </a:cubicBezTo>
                  <a:cubicBezTo>
                    <a:pt x="1096132" y="457213"/>
                    <a:pt x="1088811" y="463536"/>
                    <a:pt x="1071619" y="480950"/>
                  </a:cubicBezTo>
                  <a:cubicBezTo>
                    <a:pt x="1049213" y="503467"/>
                    <a:pt x="1040783" y="514336"/>
                    <a:pt x="1028471" y="536631"/>
                  </a:cubicBezTo>
                  <a:cubicBezTo>
                    <a:pt x="1020374" y="551273"/>
                    <a:pt x="1019265" y="555598"/>
                    <a:pt x="1023923" y="556375"/>
                  </a:cubicBezTo>
                  <a:cubicBezTo>
                    <a:pt x="1026142" y="556708"/>
                    <a:pt x="1027917" y="554268"/>
                    <a:pt x="1035348" y="540957"/>
                  </a:cubicBezTo>
                  <a:cubicBezTo>
                    <a:pt x="1048991" y="516888"/>
                    <a:pt x="1054981" y="509345"/>
                    <a:pt x="1077941" y="486163"/>
                  </a:cubicBezTo>
                  <a:cubicBezTo>
                    <a:pt x="1094801" y="469414"/>
                    <a:pt x="1103120" y="462094"/>
                    <a:pt x="1117096" y="452111"/>
                  </a:cubicBezTo>
                  <a:cubicBezTo>
                    <a:pt x="1148042" y="429816"/>
                    <a:pt x="1158691" y="419944"/>
                    <a:pt x="1180985" y="392991"/>
                  </a:cubicBezTo>
                  <a:cubicBezTo>
                    <a:pt x="1197401" y="373247"/>
                    <a:pt x="1205055" y="362932"/>
                    <a:pt x="1220472" y="339861"/>
                  </a:cubicBezTo>
                  <a:cubicBezTo>
                    <a:pt x="1227904" y="328879"/>
                    <a:pt x="1239773" y="312131"/>
                    <a:pt x="1246871" y="302703"/>
                  </a:cubicBezTo>
                  <a:cubicBezTo>
                    <a:pt x="1253859" y="293274"/>
                    <a:pt x="1265062" y="277302"/>
                    <a:pt x="1271717" y="267319"/>
                  </a:cubicBezTo>
                  <a:cubicBezTo>
                    <a:pt x="1278372" y="257226"/>
                    <a:pt x="1285582" y="246910"/>
                    <a:pt x="1287579" y="244248"/>
                  </a:cubicBezTo>
                  <a:cubicBezTo>
                    <a:pt x="1293457" y="236927"/>
                    <a:pt x="1316418" y="214189"/>
                    <a:pt x="1317970" y="214189"/>
                  </a:cubicBezTo>
                  <a:cubicBezTo>
                    <a:pt x="1319856" y="214189"/>
                    <a:pt x="1326178" y="231936"/>
                    <a:pt x="1327953" y="242030"/>
                  </a:cubicBezTo>
                  <a:cubicBezTo>
                    <a:pt x="1329617" y="251680"/>
                    <a:pt x="1328841" y="271202"/>
                    <a:pt x="1326178" y="280852"/>
                  </a:cubicBezTo>
                  <a:cubicBezTo>
                    <a:pt x="1323073" y="292276"/>
                    <a:pt x="1314643" y="307916"/>
                    <a:pt x="1300334" y="328325"/>
                  </a:cubicBezTo>
                  <a:cubicBezTo>
                    <a:pt x="1271274" y="369698"/>
                    <a:pt x="1264064" y="392436"/>
                    <a:pt x="1261734" y="451334"/>
                  </a:cubicBezTo>
                  <a:cubicBezTo>
                    <a:pt x="1260958" y="467307"/>
                    <a:pt x="1259960" y="484277"/>
                    <a:pt x="1259294" y="489047"/>
                  </a:cubicBezTo>
                  <a:cubicBezTo>
                    <a:pt x="1256632" y="507238"/>
                    <a:pt x="1249644" y="521657"/>
                    <a:pt x="1237000" y="535411"/>
                  </a:cubicBezTo>
                  <a:cubicBezTo>
                    <a:pt x="1227239" y="546170"/>
                    <a:pt x="1220251" y="551273"/>
                    <a:pt x="1197845" y="564028"/>
                  </a:cubicBezTo>
                  <a:cubicBezTo>
                    <a:pt x="1177103" y="575675"/>
                    <a:pt x="1173110" y="578337"/>
                    <a:pt x="1161907" y="587876"/>
                  </a:cubicBezTo>
                  <a:cubicBezTo>
                    <a:pt x="1158025" y="591314"/>
                    <a:pt x="1149817" y="597970"/>
                    <a:pt x="1143605" y="602628"/>
                  </a:cubicBezTo>
                  <a:cubicBezTo>
                    <a:pt x="1129408" y="613720"/>
                    <a:pt x="1107224" y="633242"/>
                    <a:pt x="1098128" y="642892"/>
                  </a:cubicBezTo>
                  <a:cubicBezTo>
                    <a:pt x="1094135" y="646996"/>
                    <a:pt x="1087924" y="654982"/>
                    <a:pt x="1084042" y="660528"/>
                  </a:cubicBezTo>
                  <a:cubicBezTo>
                    <a:pt x="1080271" y="666074"/>
                    <a:pt x="1075057" y="673062"/>
                    <a:pt x="1072395" y="676057"/>
                  </a:cubicBezTo>
                  <a:cubicBezTo>
                    <a:pt x="1067958" y="681714"/>
                    <a:pt x="1067848" y="681714"/>
                    <a:pt x="1060749" y="681714"/>
                  </a:cubicBezTo>
                  <a:close/>
                  <a:moveTo>
                    <a:pt x="2113705" y="681714"/>
                  </a:moveTo>
                  <a:cubicBezTo>
                    <a:pt x="2026412" y="681714"/>
                    <a:pt x="1997351" y="681381"/>
                    <a:pt x="1997351" y="680383"/>
                  </a:cubicBezTo>
                  <a:cubicBezTo>
                    <a:pt x="1997351" y="679606"/>
                    <a:pt x="1992693" y="674171"/>
                    <a:pt x="1986813" y="668292"/>
                  </a:cubicBezTo>
                  <a:cubicBezTo>
                    <a:pt x="1959195" y="639897"/>
                    <a:pt x="1931465" y="612389"/>
                    <a:pt x="1916602" y="598524"/>
                  </a:cubicBezTo>
                  <a:cubicBezTo>
                    <a:pt x="1889094" y="572902"/>
                    <a:pt x="1859922" y="538628"/>
                    <a:pt x="1839180" y="507571"/>
                  </a:cubicBezTo>
                  <a:cubicBezTo>
                    <a:pt x="1823319" y="484056"/>
                    <a:pt x="1818660" y="479508"/>
                    <a:pt x="1814556" y="483612"/>
                  </a:cubicBezTo>
                  <a:cubicBezTo>
                    <a:pt x="1812449" y="485719"/>
                    <a:pt x="1812781" y="486607"/>
                    <a:pt x="1817773" y="492042"/>
                  </a:cubicBezTo>
                  <a:cubicBezTo>
                    <a:pt x="1820213" y="494704"/>
                    <a:pt x="1827090" y="504132"/>
                    <a:pt x="1832858" y="512894"/>
                  </a:cubicBezTo>
                  <a:cubicBezTo>
                    <a:pt x="1852601" y="542510"/>
                    <a:pt x="1881995" y="577339"/>
                    <a:pt x="1908394" y="602185"/>
                  </a:cubicBezTo>
                  <a:cubicBezTo>
                    <a:pt x="1926363" y="619155"/>
                    <a:pt x="1960415" y="652986"/>
                    <a:pt x="1978938" y="672396"/>
                  </a:cubicBezTo>
                  <a:lnTo>
                    <a:pt x="1987923" y="681714"/>
                  </a:lnTo>
                  <a:lnTo>
                    <a:pt x="1079605" y="681714"/>
                  </a:lnTo>
                  <a:lnTo>
                    <a:pt x="1083709" y="676057"/>
                  </a:lnTo>
                  <a:cubicBezTo>
                    <a:pt x="1085928" y="673062"/>
                    <a:pt x="1091030" y="665963"/>
                    <a:pt x="1095023" y="660417"/>
                  </a:cubicBezTo>
                  <a:cubicBezTo>
                    <a:pt x="1103120" y="648882"/>
                    <a:pt x="1121311" y="631911"/>
                    <a:pt x="1151370" y="607509"/>
                  </a:cubicBezTo>
                  <a:cubicBezTo>
                    <a:pt x="1176992" y="586656"/>
                    <a:pt x="1185422" y="580666"/>
                    <a:pt x="1199953" y="572680"/>
                  </a:cubicBezTo>
                  <a:cubicBezTo>
                    <a:pt x="1221027" y="561144"/>
                    <a:pt x="1231121" y="553824"/>
                    <a:pt x="1241769" y="542621"/>
                  </a:cubicBezTo>
                  <a:cubicBezTo>
                    <a:pt x="1253194" y="530642"/>
                    <a:pt x="1259516" y="520659"/>
                    <a:pt x="1263509" y="508014"/>
                  </a:cubicBezTo>
                  <a:cubicBezTo>
                    <a:pt x="1267280" y="495924"/>
                    <a:pt x="1268611" y="485276"/>
                    <a:pt x="1269943" y="451334"/>
                  </a:cubicBezTo>
                  <a:cubicBezTo>
                    <a:pt x="1272272" y="396651"/>
                    <a:pt x="1278705" y="374689"/>
                    <a:pt x="1303662" y="338086"/>
                  </a:cubicBezTo>
                  <a:cubicBezTo>
                    <a:pt x="1322740" y="310023"/>
                    <a:pt x="1324404" y="307583"/>
                    <a:pt x="1327953" y="299930"/>
                  </a:cubicBezTo>
                  <a:cubicBezTo>
                    <a:pt x="1334276" y="286619"/>
                    <a:pt x="1336494" y="275527"/>
                    <a:pt x="1336494" y="257891"/>
                  </a:cubicBezTo>
                  <a:cubicBezTo>
                    <a:pt x="1336605" y="240699"/>
                    <a:pt x="1335052" y="231936"/>
                    <a:pt x="1329728" y="218848"/>
                  </a:cubicBezTo>
                  <a:cubicBezTo>
                    <a:pt x="1328064" y="214966"/>
                    <a:pt x="1327177" y="211749"/>
                    <a:pt x="1327620" y="211749"/>
                  </a:cubicBezTo>
                  <a:cubicBezTo>
                    <a:pt x="1330948" y="211860"/>
                    <a:pt x="1339045" y="218626"/>
                    <a:pt x="1345368" y="226501"/>
                  </a:cubicBezTo>
                  <a:cubicBezTo>
                    <a:pt x="1355794" y="240033"/>
                    <a:pt x="1356459" y="240588"/>
                    <a:pt x="1372543" y="258335"/>
                  </a:cubicBezTo>
                  <a:cubicBezTo>
                    <a:pt x="1389403" y="276526"/>
                    <a:pt x="1394616" y="281184"/>
                    <a:pt x="1415358" y="296824"/>
                  </a:cubicBezTo>
                  <a:cubicBezTo>
                    <a:pt x="1435989" y="312242"/>
                    <a:pt x="1445417" y="317677"/>
                    <a:pt x="1471483" y="328990"/>
                  </a:cubicBezTo>
                  <a:cubicBezTo>
                    <a:pt x="1512079" y="346848"/>
                    <a:pt x="1527164" y="357719"/>
                    <a:pt x="1536814" y="376131"/>
                  </a:cubicBezTo>
                  <a:cubicBezTo>
                    <a:pt x="1542471" y="387112"/>
                    <a:pt x="1554672" y="404970"/>
                    <a:pt x="1562215" y="413733"/>
                  </a:cubicBezTo>
                  <a:cubicBezTo>
                    <a:pt x="1565986" y="417948"/>
                    <a:pt x="1575969" y="428596"/>
                    <a:pt x="1584509" y="437358"/>
                  </a:cubicBezTo>
                  <a:cubicBezTo>
                    <a:pt x="1614236" y="467640"/>
                    <a:pt x="1624662" y="479397"/>
                    <a:pt x="1642298" y="501359"/>
                  </a:cubicBezTo>
                  <a:cubicBezTo>
                    <a:pt x="1651949" y="513449"/>
                    <a:pt x="1660600" y="523654"/>
                    <a:pt x="1661487" y="523986"/>
                  </a:cubicBezTo>
                  <a:cubicBezTo>
                    <a:pt x="1664371" y="525096"/>
                    <a:pt x="1666701" y="523432"/>
                    <a:pt x="1666701" y="520437"/>
                  </a:cubicBezTo>
                  <a:cubicBezTo>
                    <a:pt x="1666701" y="518551"/>
                    <a:pt x="1661155" y="510676"/>
                    <a:pt x="1650284" y="497144"/>
                  </a:cubicBezTo>
                  <a:cubicBezTo>
                    <a:pt x="1630763" y="472742"/>
                    <a:pt x="1625993" y="467529"/>
                    <a:pt x="1595158" y="435473"/>
                  </a:cubicBezTo>
                  <a:cubicBezTo>
                    <a:pt x="1561993" y="401088"/>
                    <a:pt x="1559220" y="397427"/>
                    <a:pt x="1542249" y="367812"/>
                  </a:cubicBezTo>
                  <a:cubicBezTo>
                    <a:pt x="1532488" y="350398"/>
                    <a:pt x="1513965" y="337975"/>
                    <a:pt x="1468710" y="318231"/>
                  </a:cubicBezTo>
                  <a:cubicBezTo>
                    <a:pt x="1448412" y="309247"/>
                    <a:pt x="1440758" y="304699"/>
                    <a:pt x="1419905" y="289392"/>
                  </a:cubicBezTo>
                  <a:cubicBezTo>
                    <a:pt x="1404598" y="278189"/>
                    <a:pt x="1380196" y="255007"/>
                    <a:pt x="1368661" y="240921"/>
                  </a:cubicBezTo>
                  <a:lnTo>
                    <a:pt x="1364002" y="235264"/>
                  </a:lnTo>
                  <a:lnTo>
                    <a:pt x="1367551" y="232380"/>
                  </a:lnTo>
                  <a:cubicBezTo>
                    <a:pt x="1376425" y="224726"/>
                    <a:pt x="1403267" y="205094"/>
                    <a:pt x="1418796" y="194889"/>
                  </a:cubicBezTo>
                  <a:cubicBezTo>
                    <a:pt x="1453847" y="171818"/>
                    <a:pt x="1463164" y="162168"/>
                    <a:pt x="1479358" y="133661"/>
                  </a:cubicBezTo>
                  <a:cubicBezTo>
                    <a:pt x="1493001" y="109148"/>
                    <a:pt x="1500433" y="97835"/>
                    <a:pt x="1514519" y="79866"/>
                  </a:cubicBezTo>
                  <a:cubicBezTo>
                    <a:pt x="1533709" y="55575"/>
                    <a:pt x="1546020" y="43595"/>
                    <a:pt x="1561993" y="34722"/>
                  </a:cubicBezTo>
                  <a:cubicBezTo>
                    <a:pt x="1569979" y="30174"/>
                    <a:pt x="1583290" y="25293"/>
                    <a:pt x="1587948" y="25293"/>
                  </a:cubicBezTo>
                  <a:lnTo>
                    <a:pt x="1591386" y="25293"/>
                  </a:lnTo>
                  <a:cubicBezTo>
                    <a:pt x="1591386" y="25293"/>
                    <a:pt x="1588724" y="29620"/>
                    <a:pt x="1588724" y="29620"/>
                  </a:cubicBezTo>
                  <a:cubicBezTo>
                    <a:pt x="1587282" y="32060"/>
                    <a:pt x="1585064" y="35498"/>
                    <a:pt x="1583844" y="37273"/>
                  </a:cubicBezTo>
                  <a:cubicBezTo>
                    <a:pt x="1579407" y="43817"/>
                    <a:pt x="1569868" y="65002"/>
                    <a:pt x="1567983" y="73100"/>
                  </a:cubicBezTo>
                  <a:cubicBezTo>
                    <a:pt x="1564988" y="85523"/>
                    <a:pt x="1565431" y="101606"/>
                    <a:pt x="1569092" y="112365"/>
                  </a:cubicBezTo>
                  <a:cubicBezTo>
                    <a:pt x="1575414" y="130889"/>
                    <a:pt x="1588281" y="146972"/>
                    <a:pt x="1621446" y="177696"/>
                  </a:cubicBezTo>
                  <a:cubicBezTo>
                    <a:pt x="1648399" y="202986"/>
                    <a:pt x="1664260" y="219180"/>
                    <a:pt x="1668364" y="226279"/>
                  </a:cubicBezTo>
                  <a:cubicBezTo>
                    <a:pt x="1676018" y="239257"/>
                    <a:pt x="1676573" y="241808"/>
                    <a:pt x="1677460" y="273753"/>
                  </a:cubicBezTo>
                  <a:cubicBezTo>
                    <a:pt x="1678125" y="294605"/>
                    <a:pt x="1678902" y="305586"/>
                    <a:pt x="1680233" y="311022"/>
                  </a:cubicBezTo>
                  <a:cubicBezTo>
                    <a:pt x="1684226" y="326883"/>
                    <a:pt x="1693765" y="342412"/>
                    <a:pt x="1716836" y="370030"/>
                  </a:cubicBezTo>
                  <a:cubicBezTo>
                    <a:pt x="1722493" y="376908"/>
                    <a:pt x="1732143" y="389774"/>
                    <a:pt x="1738576" y="398759"/>
                  </a:cubicBezTo>
                  <a:cubicBezTo>
                    <a:pt x="1744788" y="407632"/>
                    <a:pt x="1750888" y="415618"/>
                    <a:pt x="1752109" y="416173"/>
                  </a:cubicBezTo>
                  <a:cubicBezTo>
                    <a:pt x="1754660" y="417615"/>
                    <a:pt x="1757655" y="415729"/>
                    <a:pt x="1757655" y="412624"/>
                  </a:cubicBezTo>
                  <a:cubicBezTo>
                    <a:pt x="1757655" y="410072"/>
                    <a:pt x="1737578" y="381677"/>
                    <a:pt x="1725488" y="367036"/>
                  </a:cubicBezTo>
                  <a:cubicBezTo>
                    <a:pt x="1689994" y="324332"/>
                    <a:pt x="1685779" y="313905"/>
                    <a:pt x="1685668" y="271423"/>
                  </a:cubicBezTo>
                  <a:cubicBezTo>
                    <a:pt x="1685557" y="228054"/>
                    <a:pt x="1682895" y="223617"/>
                    <a:pt x="1627768" y="172262"/>
                  </a:cubicBezTo>
                  <a:cubicBezTo>
                    <a:pt x="1594159" y="140872"/>
                    <a:pt x="1583733" y="128227"/>
                    <a:pt x="1577300" y="110701"/>
                  </a:cubicBezTo>
                  <a:cubicBezTo>
                    <a:pt x="1571754" y="95284"/>
                    <a:pt x="1572641" y="81419"/>
                    <a:pt x="1579962" y="63117"/>
                  </a:cubicBezTo>
                  <a:cubicBezTo>
                    <a:pt x="1585064" y="50583"/>
                    <a:pt x="1599484" y="26403"/>
                    <a:pt x="1601702" y="26403"/>
                  </a:cubicBezTo>
                  <a:cubicBezTo>
                    <a:pt x="1605030" y="26403"/>
                    <a:pt x="1613127" y="31172"/>
                    <a:pt x="1620891" y="37495"/>
                  </a:cubicBezTo>
                  <a:cubicBezTo>
                    <a:pt x="1633314" y="47810"/>
                    <a:pt x="1661487" y="78978"/>
                    <a:pt x="1681120" y="104157"/>
                  </a:cubicBezTo>
                  <a:cubicBezTo>
                    <a:pt x="1701086" y="129780"/>
                    <a:pt x="1712510" y="143201"/>
                    <a:pt x="1737467" y="170487"/>
                  </a:cubicBezTo>
                  <a:cubicBezTo>
                    <a:pt x="1744566" y="178251"/>
                    <a:pt x="1750556" y="184906"/>
                    <a:pt x="1755547" y="191007"/>
                  </a:cubicBezTo>
                  <a:cubicBezTo>
                    <a:pt x="1771630" y="210418"/>
                    <a:pt x="1778951" y="224061"/>
                    <a:pt x="1788934" y="249572"/>
                  </a:cubicBezTo>
                  <a:cubicBezTo>
                    <a:pt x="1792594" y="259000"/>
                    <a:pt x="1797585" y="269981"/>
                    <a:pt x="1799804" y="274085"/>
                  </a:cubicBezTo>
                  <a:cubicBezTo>
                    <a:pt x="1805239" y="284068"/>
                    <a:pt x="1815776" y="295049"/>
                    <a:pt x="1829530" y="305365"/>
                  </a:cubicBezTo>
                  <a:cubicBezTo>
                    <a:pt x="1835853" y="309912"/>
                    <a:pt x="1845170" y="317233"/>
                    <a:pt x="1850272" y="321448"/>
                  </a:cubicBezTo>
                  <a:cubicBezTo>
                    <a:pt x="1855263" y="325774"/>
                    <a:pt x="1867575" y="335424"/>
                    <a:pt x="1877336" y="342855"/>
                  </a:cubicBezTo>
                  <a:cubicBezTo>
                    <a:pt x="1899742" y="359826"/>
                    <a:pt x="1906175" y="367701"/>
                    <a:pt x="1934793" y="410738"/>
                  </a:cubicBezTo>
                  <a:cubicBezTo>
                    <a:pt x="1967070" y="459432"/>
                    <a:pt x="1968734" y="461872"/>
                    <a:pt x="1980380" y="473629"/>
                  </a:cubicBezTo>
                  <a:cubicBezTo>
                    <a:pt x="1989809" y="483168"/>
                    <a:pt x="1991805" y="484610"/>
                    <a:pt x="1997905" y="486496"/>
                  </a:cubicBezTo>
                  <a:cubicBezTo>
                    <a:pt x="2008554" y="489380"/>
                    <a:pt x="2018315" y="488270"/>
                    <a:pt x="2032401" y="482059"/>
                  </a:cubicBezTo>
                  <a:cubicBezTo>
                    <a:pt x="2046488" y="475959"/>
                    <a:pt x="2051701" y="475626"/>
                    <a:pt x="2061130" y="480395"/>
                  </a:cubicBezTo>
                  <a:cubicBezTo>
                    <a:pt x="2071445" y="485497"/>
                    <a:pt x="2085643" y="501137"/>
                    <a:pt x="2101061" y="523654"/>
                  </a:cubicBezTo>
                  <a:cubicBezTo>
                    <a:pt x="2108381" y="534413"/>
                    <a:pt x="2117698" y="547280"/>
                    <a:pt x="2121691" y="552271"/>
                  </a:cubicBezTo>
                  <a:cubicBezTo>
                    <a:pt x="2152194" y="589651"/>
                    <a:pt x="2160957" y="599966"/>
                    <a:pt x="2170496" y="609727"/>
                  </a:cubicBezTo>
                  <a:cubicBezTo>
                    <a:pt x="2176375" y="615828"/>
                    <a:pt x="2185027" y="626254"/>
                    <a:pt x="2189463" y="632798"/>
                  </a:cubicBezTo>
                  <a:cubicBezTo>
                    <a:pt x="2194122" y="639232"/>
                    <a:pt x="2201221" y="648327"/>
                    <a:pt x="2205325" y="652875"/>
                  </a:cubicBezTo>
                  <a:cubicBezTo>
                    <a:pt x="2219966" y="668958"/>
                    <a:pt x="2229949" y="680383"/>
                    <a:pt x="2229949" y="681048"/>
                  </a:cubicBezTo>
                  <a:cubicBezTo>
                    <a:pt x="2229949" y="681381"/>
                    <a:pt x="2177706" y="681714"/>
                    <a:pt x="2113705" y="681714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51;p6"/>
            <p:cNvSpPr/>
            <p:nvPr/>
          </p:nvSpPr>
          <p:spPr>
            <a:xfrm>
              <a:off x="5116689" y="4907002"/>
              <a:ext cx="169513" cy="225938"/>
            </a:xfrm>
            <a:custGeom>
              <a:rect b="b" l="l" r="r" t="t"/>
              <a:pathLst>
                <a:path extrusionOk="0" h="225938" w="169513">
                  <a:moveTo>
                    <a:pt x="156119" y="4876"/>
                  </a:moveTo>
                  <a:cubicBezTo>
                    <a:pt x="140147" y="15857"/>
                    <a:pt x="121402" y="33937"/>
                    <a:pt x="109312" y="49909"/>
                  </a:cubicBezTo>
                  <a:cubicBezTo>
                    <a:pt x="100105" y="62110"/>
                    <a:pt x="95225" y="74866"/>
                    <a:pt x="89013" y="103594"/>
                  </a:cubicBezTo>
                  <a:cubicBezTo>
                    <a:pt x="83467" y="129106"/>
                    <a:pt x="72708" y="146298"/>
                    <a:pt x="48639" y="167928"/>
                  </a:cubicBezTo>
                  <a:cubicBezTo>
                    <a:pt x="40652" y="175137"/>
                    <a:pt x="28451" y="187449"/>
                    <a:pt x="21685" y="195214"/>
                  </a:cubicBezTo>
                  <a:cubicBezTo>
                    <a:pt x="14919" y="202978"/>
                    <a:pt x="7266" y="211852"/>
                    <a:pt x="4604" y="214957"/>
                  </a:cubicBezTo>
                  <a:cubicBezTo>
                    <a:pt x="-1053" y="221501"/>
                    <a:pt x="-1497" y="225938"/>
                    <a:pt x="3273" y="225938"/>
                  </a:cubicBezTo>
                  <a:cubicBezTo>
                    <a:pt x="5602" y="225938"/>
                    <a:pt x="9484" y="222167"/>
                    <a:pt x="21020" y="208857"/>
                  </a:cubicBezTo>
                  <a:cubicBezTo>
                    <a:pt x="29117" y="199429"/>
                    <a:pt x="40098" y="187671"/>
                    <a:pt x="45311" y="182902"/>
                  </a:cubicBezTo>
                  <a:cubicBezTo>
                    <a:pt x="82469" y="148073"/>
                    <a:pt x="90677" y="135428"/>
                    <a:pt x="98109" y="101043"/>
                  </a:cubicBezTo>
                  <a:cubicBezTo>
                    <a:pt x="102324" y="80856"/>
                    <a:pt x="106760" y="68322"/>
                    <a:pt x="112639" y="59449"/>
                  </a:cubicBezTo>
                  <a:cubicBezTo>
                    <a:pt x="123176" y="43698"/>
                    <a:pt x="147579" y="19629"/>
                    <a:pt x="163107" y="9868"/>
                  </a:cubicBezTo>
                  <a:cubicBezTo>
                    <a:pt x="169319" y="5985"/>
                    <a:pt x="170650" y="3878"/>
                    <a:pt x="168653" y="1438"/>
                  </a:cubicBezTo>
                  <a:cubicBezTo>
                    <a:pt x="166546" y="-1113"/>
                    <a:pt x="163884" y="-448"/>
                    <a:pt x="156119" y="4876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52;p6"/>
            <p:cNvSpPr/>
            <p:nvPr/>
          </p:nvSpPr>
          <p:spPr>
            <a:xfrm>
              <a:off x="5055393" y="5151454"/>
              <a:ext cx="50609" cy="56124"/>
            </a:xfrm>
            <a:custGeom>
              <a:rect b="b" l="l" r="r" t="t"/>
              <a:pathLst>
                <a:path extrusionOk="0" h="56124" w="50609">
                  <a:moveTo>
                    <a:pt x="47487" y="10"/>
                  </a:moveTo>
                  <a:cubicBezTo>
                    <a:pt x="45601" y="-212"/>
                    <a:pt x="41830" y="3227"/>
                    <a:pt x="32180" y="14097"/>
                  </a:cubicBezTo>
                  <a:cubicBezTo>
                    <a:pt x="25081" y="21972"/>
                    <a:pt x="14988" y="33175"/>
                    <a:pt x="9663" y="39275"/>
                  </a:cubicBezTo>
                  <a:cubicBezTo>
                    <a:pt x="14" y="49924"/>
                    <a:pt x="-1983" y="54360"/>
                    <a:pt x="1788" y="55802"/>
                  </a:cubicBezTo>
                  <a:cubicBezTo>
                    <a:pt x="4450" y="56912"/>
                    <a:pt x="6225" y="55581"/>
                    <a:pt x="15653" y="44932"/>
                  </a:cubicBezTo>
                  <a:cubicBezTo>
                    <a:pt x="20423" y="39608"/>
                    <a:pt x="30184" y="28627"/>
                    <a:pt x="37504" y="20419"/>
                  </a:cubicBezTo>
                  <a:cubicBezTo>
                    <a:pt x="51147" y="5112"/>
                    <a:pt x="53366" y="898"/>
                    <a:pt x="47709" y="12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6"/>
            <p:cNvSpPr/>
            <p:nvPr/>
          </p:nvSpPr>
          <p:spPr>
            <a:xfrm>
              <a:off x="6037706" y="4769889"/>
              <a:ext cx="192335" cy="328145"/>
            </a:xfrm>
            <a:custGeom>
              <a:rect b="b" l="l" r="r" t="t"/>
              <a:pathLst>
                <a:path extrusionOk="0" h="328145" w="192335">
                  <a:moveTo>
                    <a:pt x="105153" y="216971"/>
                  </a:moveTo>
                  <a:cubicBezTo>
                    <a:pt x="94949" y="203106"/>
                    <a:pt x="80862" y="183362"/>
                    <a:pt x="73985" y="172936"/>
                  </a:cubicBezTo>
                  <a:cubicBezTo>
                    <a:pt x="67108" y="162509"/>
                    <a:pt x="57791" y="149643"/>
                    <a:pt x="53243" y="144319"/>
                  </a:cubicBezTo>
                  <a:cubicBezTo>
                    <a:pt x="34941" y="123355"/>
                    <a:pt x="31170" y="116478"/>
                    <a:pt x="24182" y="91743"/>
                  </a:cubicBezTo>
                  <a:cubicBezTo>
                    <a:pt x="18636" y="72554"/>
                    <a:pt x="16307" y="61129"/>
                    <a:pt x="11205" y="28962"/>
                  </a:cubicBezTo>
                  <a:cubicBezTo>
                    <a:pt x="7433" y="5891"/>
                    <a:pt x="5880" y="-320"/>
                    <a:pt x="3551" y="13"/>
                  </a:cubicBezTo>
                  <a:cubicBezTo>
                    <a:pt x="3107" y="13"/>
                    <a:pt x="2109" y="456"/>
                    <a:pt x="1333" y="789"/>
                  </a:cubicBezTo>
                  <a:cubicBezTo>
                    <a:pt x="-885" y="1565"/>
                    <a:pt x="-553" y="6224"/>
                    <a:pt x="3995" y="34508"/>
                  </a:cubicBezTo>
                  <a:cubicBezTo>
                    <a:pt x="8986" y="65233"/>
                    <a:pt x="11648" y="78321"/>
                    <a:pt x="17194" y="97400"/>
                  </a:cubicBezTo>
                  <a:cubicBezTo>
                    <a:pt x="23960" y="120582"/>
                    <a:pt x="28286" y="128457"/>
                    <a:pt x="46810" y="149643"/>
                  </a:cubicBezTo>
                  <a:cubicBezTo>
                    <a:pt x="51025" y="154523"/>
                    <a:pt x="59787" y="166835"/>
                    <a:pt x="66553" y="177040"/>
                  </a:cubicBezTo>
                  <a:cubicBezTo>
                    <a:pt x="88404" y="210426"/>
                    <a:pt x="119351" y="250579"/>
                    <a:pt x="148633" y="283411"/>
                  </a:cubicBezTo>
                  <a:cubicBezTo>
                    <a:pt x="154179" y="289623"/>
                    <a:pt x="164495" y="301824"/>
                    <a:pt x="171483" y="310586"/>
                  </a:cubicBezTo>
                  <a:cubicBezTo>
                    <a:pt x="184239" y="326448"/>
                    <a:pt x="189008" y="330441"/>
                    <a:pt x="191116" y="327003"/>
                  </a:cubicBezTo>
                  <a:cubicBezTo>
                    <a:pt x="191892" y="326115"/>
                    <a:pt x="192336" y="324673"/>
                    <a:pt x="192336" y="324119"/>
                  </a:cubicBezTo>
                  <a:cubicBezTo>
                    <a:pt x="192336" y="322455"/>
                    <a:pt x="172703" y="297942"/>
                    <a:pt x="158284" y="281526"/>
                  </a:cubicBezTo>
                  <a:cubicBezTo>
                    <a:pt x="132218" y="252132"/>
                    <a:pt x="123122" y="240929"/>
                    <a:pt x="105153" y="21697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6"/>
            <p:cNvSpPr/>
            <p:nvPr/>
          </p:nvSpPr>
          <p:spPr>
            <a:xfrm>
              <a:off x="5959910" y="4977832"/>
              <a:ext cx="164882" cy="204134"/>
            </a:xfrm>
            <a:custGeom>
              <a:rect b="b" l="l" r="r" t="t"/>
              <a:pathLst>
                <a:path extrusionOk="0" h="204134" w="164882">
                  <a:moveTo>
                    <a:pt x="134699" y="162096"/>
                  </a:moveTo>
                  <a:cubicBezTo>
                    <a:pt x="114401" y="140023"/>
                    <a:pt x="105971" y="130151"/>
                    <a:pt x="93437" y="113735"/>
                  </a:cubicBezTo>
                  <a:cubicBezTo>
                    <a:pt x="87004" y="105305"/>
                    <a:pt x="74914" y="89887"/>
                    <a:pt x="66705" y="79572"/>
                  </a:cubicBezTo>
                  <a:cubicBezTo>
                    <a:pt x="58386" y="69146"/>
                    <a:pt x="45298" y="51509"/>
                    <a:pt x="37534" y="40528"/>
                  </a:cubicBezTo>
                  <a:cubicBezTo>
                    <a:pt x="22449" y="19232"/>
                    <a:pt x="7253" y="597"/>
                    <a:pt x="4369" y="43"/>
                  </a:cubicBezTo>
                  <a:cubicBezTo>
                    <a:pt x="3260" y="-179"/>
                    <a:pt x="1707" y="486"/>
                    <a:pt x="930" y="1485"/>
                  </a:cubicBezTo>
                  <a:cubicBezTo>
                    <a:pt x="-1066" y="3925"/>
                    <a:pt x="-623" y="4701"/>
                    <a:pt x="10136" y="17568"/>
                  </a:cubicBezTo>
                  <a:cubicBezTo>
                    <a:pt x="15128" y="23669"/>
                    <a:pt x="24334" y="35980"/>
                    <a:pt x="30435" y="44743"/>
                  </a:cubicBezTo>
                  <a:cubicBezTo>
                    <a:pt x="36425" y="53395"/>
                    <a:pt x="46851" y="67481"/>
                    <a:pt x="53284" y="75911"/>
                  </a:cubicBezTo>
                  <a:cubicBezTo>
                    <a:pt x="59939" y="84119"/>
                    <a:pt x="73028" y="100979"/>
                    <a:pt x="82456" y="113291"/>
                  </a:cubicBezTo>
                  <a:cubicBezTo>
                    <a:pt x="100979" y="137139"/>
                    <a:pt x="106082" y="143128"/>
                    <a:pt x="127268" y="166311"/>
                  </a:cubicBezTo>
                  <a:cubicBezTo>
                    <a:pt x="134699" y="174408"/>
                    <a:pt x="144904" y="186387"/>
                    <a:pt x="150006" y="192598"/>
                  </a:cubicBezTo>
                  <a:cubicBezTo>
                    <a:pt x="155996" y="200252"/>
                    <a:pt x="160100" y="204134"/>
                    <a:pt x="161652" y="204134"/>
                  </a:cubicBezTo>
                  <a:cubicBezTo>
                    <a:pt x="164536" y="204134"/>
                    <a:pt x="165756" y="201139"/>
                    <a:pt x="164203" y="197812"/>
                  </a:cubicBezTo>
                  <a:cubicBezTo>
                    <a:pt x="162429" y="193930"/>
                    <a:pt x="149118" y="177735"/>
                    <a:pt x="134699" y="162096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55;p6"/>
            <p:cNvSpPr/>
            <p:nvPr/>
          </p:nvSpPr>
          <p:spPr>
            <a:xfrm>
              <a:off x="6313896" y="5050993"/>
              <a:ext cx="128666" cy="152109"/>
            </a:xfrm>
            <a:custGeom>
              <a:rect b="b" l="l" r="r" t="t"/>
              <a:pathLst>
                <a:path extrusionOk="0" h="152109" w="128666">
                  <a:moveTo>
                    <a:pt x="77311" y="73074"/>
                  </a:moveTo>
                  <a:cubicBezTo>
                    <a:pt x="55016" y="40907"/>
                    <a:pt x="33054" y="17281"/>
                    <a:pt x="15640" y="6522"/>
                  </a:cubicBezTo>
                  <a:cubicBezTo>
                    <a:pt x="4992" y="89"/>
                    <a:pt x="2440" y="-909"/>
                    <a:pt x="777" y="643"/>
                  </a:cubicBezTo>
                  <a:cubicBezTo>
                    <a:pt x="333" y="1087"/>
                    <a:pt x="0" y="2640"/>
                    <a:pt x="0" y="4082"/>
                  </a:cubicBezTo>
                  <a:cubicBezTo>
                    <a:pt x="0" y="5968"/>
                    <a:pt x="1553" y="7631"/>
                    <a:pt x="5657" y="9960"/>
                  </a:cubicBezTo>
                  <a:cubicBezTo>
                    <a:pt x="25179" y="21385"/>
                    <a:pt x="45921" y="42571"/>
                    <a:pt x="68548" y="75070"/>
                  </a:cubicBezTo>
                  <a:cubicBezTo>
                    <a:pt x="83300" y="96367"/>
                    <a:pt x="93616" y="109788"/>
                    <a:pt x="103044" y="120658"/>
                  </a:cubicBezTo>
                  <a:cubicBezTo>
                    <a:pt x="106150" y="124208"/>
                    <a:pt x="111474" y="132304"/>
                    <a:pt x="115024" y="138738"/>
                  </a:cubicBezTo>
                  <a:cubicBezTo>
                    <a:pt x="118351" y="145060"/>
                    <a:pt x="122011" y="150828"/>
                    <a:pt x="123010" y="151494"/>
                  </a:cubicBezTo>
                  <a:cubicBezTo>
                    <a:pt x="125450" y="153046"/>
                    <a:pt x="128666" y="151494"/>
                    <a:pt x="128666" y="148721"/>
                  </a:cubicBezTo>
                  <a:cubicBezTo>
                    <a:pt x="128666" y="145060"/>
                    <a:pt x="117131" y="124540"/>
                    <a:pt x="110809" y="116998"/>
                  </a:cubicBezTo>
                  <a:cubicBezTo>
                    <a:pt x="97609" y="101247"/>
                    <a:pt x="89179" y="90266"/>
                    <a:pt x="77311" y="73074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56;p6"/>
            <p:cNvSpPr/>
            <p:nvPr/>
          </p:nvSpPr>
          <p:spPr>
            <a:xfrm>
              <a:off x="6175691" y="5067501"/>
              <a:ext cx="63199" cy="82187"/>
            </a:xfrm>
            <a:custGeom>
              <a:rect b="b" l="l" r="r" t="t"/>
              <a:pathLst>
                <a:path extrusionOk="0" h="82187" w="63199">
                  <a:moveTo>
                    <a:pt x="9761" y="5432"/>
                  </a:moveTo>
                  <a:cubicBezTo>
                    <a:pt x="5879" y="-225"/>
                    <a:pt x="3882" y="-1223"/>
                    <a:pt x="1442" y="1328"/>
                  </a:cubicBezTo>
                  <a:cubicBezTo>
                    <a:pt x="555" y="2104"/>
                    <a:pt x="0" y="3213"/>
                    <a:pt x="0" y="3768"/>
                  </a:cubicBezTo>
                  <a:cubicBezTo>
                    <a:pt x="0" y="5654"/>
                    <a:pt x="11092" y="21515"/>
                    <a:pt x="31168" y="48135"/>
                  </a:cubicBezTo>
                  <a:cubicBezTo>
                    <a:pt x="41706" y="62000"/>
                    <a:pt x="51467" y="75089"/>
                    <a:pt x="53130" y="77307"/>
                  </a:cubicBezTo>
                  <a:cubicBezTo>
                    <a:pt x="56680" y="82188"/>
                    <a:pt x="59896" y="83408"/>
                    <a:pt x="62226" y="80968"/>
                  </a:cubicBezTo>
                  <a:cubicBezTo>
                    <a:pt x="64444" y="78749"/>
                    <a:pt x="63446" y="76753"/>
                    <a:pt x="53130" y="63664"/>
                  </a:cubicBezTo>
                  <a:cubicBezTo>
                    <a:pt x="44811" y="53127"/>
                    <a:pt x="16305" y="14749"/>
                    <a:pt x="9761" y="5432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7"/>
          <p:cNvPicPr preferRelativeResize="0"/>
          <p:nvPr/>
        </p:nvPicPr>
        <p:blipFill>
          <a:blip r:embed="rId2">
            <a:alphaModFix amt="8000"/>
          </a:blip>
          <a:stretch>
            <a:fillRect/>
          </a:stretch>
        </p:blipFill>
        <p:spPr>
          <a:xfrm>
            <a:off x="34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7"/>
          <p:cNvSpPr txBox="1"/>
          <p:nvPr>
            <p:ph type="title"/>
          </p:nvPr>
        </p:nvSpPr>
        <p:spPr>
          <a:xfrm>
            <a:off x="3359575" y="1763300"/>
            <a:ext cx="5071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0" name="Google Shape;60;p7"/>
          <p:cNvSpPr txBox="1"/>
          <p:nvPr>
            <p:ph idx="1" type="subTitle"/>
          </p:nvPr>
        </p:nvSpPr>
        <p:spPr>
          <a:xfrm>
            <a:off x="3359575" y="2412200"/>
            <a:ext cx="5071200" cy="21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Poppins Light"/>
              <a:buChar char="●"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cxnSp>
        <p:nvCxnSpPr>
          <p:cNvPr id="61" name="Google Shape;61;p7"/>
          <p:cNvCxnSpPr/>
          <p:nvPr/>
        </p:nvCxnSpPr>
        <p:spPr>
          <a:xfrm>
            <a:off x="-204850" y="337975"/>
            <a:ext cx="9719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2" name="Google Shape;62;p7"/>
          <p:cNvSpPr/>
          <p:nvPr>
            <p:ph idx="2" type="pic"/>
          </p:nvPr>
        </p:nvSpPr>
        <p:spPr>
          <a:xfrm>
            <a:off x="0" y="876300"/>
            <a:ext cx="2708100" cy="42672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8"/>
          <p:cNvPicPr preferRelativeResize="0"/>
          <p:nvPr/>
        </p:nvPicPr>
        <p:blipFill>
          <a:blip r:embed="rId2">
            <a:alphaModFix amt="6000"/>
          </a:blip>
          <a:stretch>
            <a:fillRect/>
          </a:stretch>
        </p:blipFill>
        <p:spPr>
          <a:xfrm>
            <a:off x="13" y="-12"/>
            <a:ext cx="914397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8"/>
          <p:cNvSpPr txBox="1"/>
          <p:nvPr>
            <p:ph type="title"/>
          </p:nvPr>
        </p:nvSpPr>
        <p:spPr>
          <a:xfrm>
            <a:off x="713225" y="3200400"/>
            <a:ext cx="7717500" cy="140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cxnSp>
        <p:nvCxnSpPr>
          <p:cNvPr id="66" name="Google Shape;66;p8"/>
          <p:cNvCxnSpPr/>
          <p:nvPr/>
        </p:nvCxnSpPr>
        <p:spPr>
          <a:xfrm>
            <a:off x="-204850" y="337975"/>
            <a:ext cx="9719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7" name="Google Shape;67;p8"/>
          <p:cNvSpPr/>
          <p:nvPr>
            <p:ph idx="2" type="pic"/>
          </p:nvPr>
        </p:nvSpPr>
        <p:spPr>
          <a:xfrm>
            <a:off x="175" y="343050"/>
            <a:ext cx="4733700" cy="24849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9"/>
          <p:cNvPicPr preferRelativeResize="0"/>
          <p:nvPr/>
        </p:nvPicPr>
        <p:blipFill>
          <a:blip r:embed="rId2">
            <a:alphaModFix amt="4000"/>
          </a:blip>
          <a:stretch>
            <a:fillRect/>
          </a:stretch>
        </p:blipFill>
        <p:spPr>
          <a:xfrm>
            <a:off x="0" y="12"/>
            <a:ext cx="9144000" cy="5143476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9"/>
          <p:cNvSpPr txBox="1"/>
          <p:nvPr>
            <p:ph type="title"/>
          </p:nvPr>
        </p:nvSpPr>
        <p:spPr>
          <a:xfrm>
            <a:off x="4620775" y="1219188"/>
            <a:ext cx="3810000" cy="104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1" name="Google Shape;71;p9"/>
          <p:cNvSpPr txBox="1"/>
          <p:nvPr>
            <p:ph idx="1" type="subTitle"/>
          </p:nvPr>
        </p:nvSpPr>
        <p:spPr>
          <a:xfrm>
            <a:off x="4620775" y="2191463"/>
            <a:ext cx="38100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72" name="Google Shape;72;p9"/>
          <p:cNvCxnSpPr/>
          <p:nvPr/>
        </p:nvCxnSpPr>
        <p:spPr>
          <a:xfrm>
            <a:off x="-204850" y="337975"/>
            <a:ext cx="9719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3" name="Google Shape;73;p9"/>
          <p:cNvSpPr/>
          <p:nvPr>
            <p:ph idx="2" type="pic"/>
          </p:nvPr>
        </p:nvSpPr>
        <p:spPr>
          <a:xfrm>
            <a:off x="266625" y="857400"/>
            <a:ext cx="3605100" cy="4286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0"/>
          <p:cNvSpPr/>
          <p:nvPr>
            <p:ph idx="2" type="pic"/>
          </p:nvPr>
        </p:nvSpPr>
        <p:spPr>
          <a:xfrm>
            <a:off x="-3301" y="0"/>
            <a:ext cx="91506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76" name="Google Shape;76;p10"/>
          <p:cNvSpPr txBox="1"/>
          <p:nvPr>
            <p:ph type="title"/>
          </p:nvPr>
        </p:nvSpPr>
        <p:spPr>
          <a:xfrm>
            <a:off x="720000" y="539500"/>
            <a:ext cx="4109100" cy="1069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ExtraBold"/>
              <a:buNone/>
              <a:defRPr sz="3000">
                <a:solidFill>
                  <a:schemeClr val="dk1"/>
                </a:solidFill>
                <a:latin typeface="Poppins ExtraBold"/>
                <a:ea typeface="Poppins ExtraBold"/>
                <a:cs typeface="Poppins ExtraBold"/>
                <a:sym typeface="Poppins Extra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"/>
              <a:buNone/>
              <a:defRPr sz="35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4"/>
          <p:cNvSpPr/>
          <p:nvPr/>
        </p:nvSpPr>
        <p:spPr>
          <a:xfrm>
            <a:off x="-204850" y="1064125"/>
            <a:ext cx="3778200" cy="21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24" name="Google Shape;324;p34"/>
          <p:cNvSpPr txBox="1"/>
          <p:nvPr>
            <p:ph type="ctrTitle"/>
          </p:nvPr>
        </p:nvSpPr>
        <p:spPr>
          <a:xfrm>
            <a:off x="3756600" y="1194713"/>
            <a:ext cx="4674000" cy="219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Reaching Great Heights</a:t>
            </a:r>
            <a:r>
              <a:rPr lang="en" sz="3000"/>
              <a:t>: A Pathway to Reduced Maternal Mortality</a:t>
            </a:r>
            <a:endParaRPr sz="3000"/>
          </a:p>
        </p:txBody>
      </p:sp>
      <p:sp>
        <p:nvSpPr>
          <p:cNvPr id="325" name="Google Shape;325;p34"/>
          <p:cNvSpPr txBox="1"/>
          <p:nvPr>
            <p:ph idx="1" type="subTitle"/>
          </p:nvPr>
        </p:nvSpPr>
        <p:spPr>
          <a:xfrm>
            <a:off x="6776475" y="4079550"/>
            <a:ext cx="1861500" cy="69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Karlie J, Kate B, Tasnia N, Matt S </a:t>
            </a:r>
            <a:endParaRPr/>
          </a:p>
        </p:txBody>
      </p:sp>
      <p:grpSp>
        <p:nvGrpSpPr>
          <p:cNvPr id="326" name="Google Shape;326;p34"/>
          <p:cNvGrpSpPr/>
          <p:nvPr/>
        </p:nvGrpSpPr>
        <p:grpSpPr>
          <a:xfrm>
            <a:off x="1326675" y="3712207"/>
            <a:ext cx="3166799" cy="1431282"/>
            <a:chOff x="6957118" y="4175303"/>
            <a:chExt cx="2294117" cy="1036860"/>
          </a:xfrm>
        </p:grpSpPr>
        <p:sp>
          <p:nvSpPr>
            <p:cNvPr id="327" name="Google Shape;327;p34"/>
            <p:cNvSpPr/>
            <p:nvPr/>
          </p:nvSpPr>
          <p:spPr>
            <a:xfrm>
              <a:off x="6957118" y="4175303"/>
              <a:ext cx="2294117" cy="1036860"/>
            </a:xfrm>
            <a:custGeom>
              <a:rect b="b" l="l" r="r" t="t"/>
              <a:pathLst>
                <a:path extrusionOk="0" h="1036860" w="2294117">
                  <a:moveTo>
                    <a:pt x="2261311" y="1027294"/>
                  </a:moveTo>
                  <a:cubicBezTo>
                    <a:pt x="2240680" y="1027516"/>
                    <a:pt x="2240347" y="1027516"/>
                    <a:pt x="2240347" y="1025076"/>
                  </a:cubicBezTo>
                  <a:cubicBezTo>
                    <a:pt x="2240347" y="1023634"/>
                    <a:pt x="2237242" y="1018864"/>
                    <a:pt x="2233470" y="1014205"/>
                  </a:cubicBezTo>
                  <a:cubicBezTo>
                    <a:pt x="2229699" y="1009547"/>
                    <a:pt x="2218607" y="992354"/>
                    <a:pt x="2208624" y="975938"/>
                  </a:cubicBezTo>
                  <a:cubicBezTo>
                    <a:pt x="2198752" y="959522"/>
                    <a:pt x="2185553" y="939002"/>
                    <a:pt x="2179342" y="930240"/>
                  </a:cubicBezTo>
                  <a:cubicBezTo>
                    <a:pt x="2173241" y="921477"/>
                    <a:pt x="2163480" y="906614"/>
                    <a:pt x="2157712" y="897186"/>
                  </a:cubicBezTo>
                  <a:cubicBezTo>
                    <a:pt x="2152056" y="887757"/>
                    <a:pt x="2143071" y="873338"/>
                    <a:pt x="2137858" y="865241"/>
                  </a:cubicBezTo>
                  <a:cubicBezTo>
                    <a:pt x="2132645" y="857144"/>
                    <a:pt x="2124769" y="843833"/>
                    <a:pt x="2120332" y="835736"/>
                  </a:cubicBezTo>
                  <a:cubicBezTo>
                    <a:pt x="2109352" y="815549"/>
                    <a:pt x="2100367" y="802128"/>
                    <a:pt x="2081733" y="778169"/>
                  </a:cubicBezTo>
                  <a:cubicBezTo>
                    <a:pt x="2072859" y="766967"/>
                    <a:pt x="2057330" y="745559"/>
                    <a:pt x="2047015" y="730585"/>
                  </a:cubicBezTo>
                  <a:cubicBezTo>
                    <a:pt x="2036588" y="715722"/>
                    <a:pt x="2024831" y="698418"/>
                    <a:pt x="2020616" y="692318"/>
                  </a:cubicBezTo>
                  <a:cubicBezTo>
                    <a:pt x="2016401" y="686217"/>
                    <a:pt x="2008082" y="672020"/>
                    <a:pt x="2002425" y="660817"/>
                  </a:cubicBezTo>
                  <a:cubicBezTo>
                    <a:pt x="1991444" y="639298"/>
                    <a:pt x="1986342" y="631201"/>
                    <a:pt x="1968817" y="606244"/>
                  </a:cubicBezTo>
                  <a:cubicBezTo>
                    <a:pt x="1962938" y="597925"/>
                    <a:pt x="1952734" y="582729"/>
                    <a:pt x="1946300" y="572525"/>
                  </a:cubicBezTo>
                  <a:cubicBezTo>
                    <a:pt x="1931770" y="549565"/>
                    <a:pt x="1921787" y="536365"/>
                    <a:pt x="1904151" y="516843"/>
                  </a:cubicBezTo>
                  <a:cubicBezTo>
                    <a:pt x="1879638" y="489557"/>
                    <a:pt x="1872317" y="484566"/>
                    <a:pt x="1856567" y="484677"/>
                  </a:cubicBezTo>
                  <a:cubicBezTo>
                    <a:pt x="1843367" y="484677"/>
                    <a:pt x="1836601" y="488781"/>
                    <a:pt x="1825953" y="503201"/>
                  </a:cubicBezTo>
                  <a:lnTo>
                    <a:pt x="1820961" y="510077"/>
                  </a:lnTo>
                  <a:lnTo>
                    <a:pt x="1817745" y="507415"/>
                  </a:lnTo>
                  <a:cubicBezTo>
                    <a:pt x="1815970" y="505974"/>
                    <a:pt x="1810092" y="499762"/>
                    <a:pt x="1804546" y="493772"/>
                  </a:cubicBezTo>
                  <a:cubicBezTo>
                    <a:pt x="1799000" y="487783"/>
                    <a:pt x="1788351" y="477245"/>
                    <a:pt x="1780920" y="470479"/>
                  </a:cubicBezTo>
                  <a:cubicBezTo>
                    <a:pt x="1773488" y="463824"/>
                    <a:pt x="1763727" y="453952"/>
                    <a:pt x="1759068" y="448628"/>
                  </a:cubicBezTo>
                  <a:cubicBezTo>
                    <a:pt x="1744316" y="431325"/>
                    <a:pt x="1723907" y="403262"/>
                    <a:pt x="1713148" y="385404"/>
                  </a:cubicBezTo>
                  <a:cubicBezTo>
                    <a:pt x="1707380" y="375865"/>
                    <a:pt x="1700060" y="364773"/>
                    <a:pt x="1696843" y="360780"/>
                  </a:cubicBezTo>
                  <a:cubicBezTo>
                    <a:pt x="1682201" y="342368"/>
                    <a:pt x="1659131" y="329279"/>
                    <a:pt x="1640940" y="328946"/>
                  </a:cubicBezTo>
                  <a:cubicBezTo>
                    <a:pt x="1633841" y="328835"/>
                    <a:pt x="1631844" y="329279"/>
                    <a:pt x="1627075" y="332052"/>
                  </a:cubicBezTo>
                  <a:cubicBezTo>
                    <a:pt x="1617646" y="337709"/>
                    <a:pt x="1592800" y="369432"/>
                    <a:pt x="1571726" y="403262"/>
                  </a:cubicBezTo>
                  <a:cubicBezTo>
                    <a:pt x="1564960" y="414021"/>
                    <a:pt x="1554977" y="428552"/>
                    <a:pt x="1549542" y="435540"/>
                  </a:cubicBezTo>
                  <a:cubicBezTo>
                    <a:pt x="1544107" y="442528"/>
                    <a:pt x="1537785" y="450957"/>
                    <a:pt x="1535344" y="454507"/>
                  </a:cubicBezTo>
                  <a:lnTo>
                    <a:pt x="1531240" y="460718"/>
                  </a:lnTo>
                  <a:lnTo>
                    <a:pt x="1525251" y="453841"/>
                  </a:lnTo>
                  <a:cubicBezTo>
                    <a:pt x="1512163" y="438645"/>
                    <a:pt x="1482769" y="408364"/>
                    <a:pt x="1470789" y="397827"/>
                  </a:cubicBezTo>
                  <a:cubicBezTo>
                    <a:pt x="1463691" y="391726"/>
                    <a:pt x="1451489" y="380524"/>
                    <a:pt x="1443725" y="372981"/>
                  </a:cubicBezTo>
                  <a:cubicBezTo>
                    <a:pt x="1435961" y="365550"/>
                    <a:pt x="1426089" y="356676"/>
                    <a:pt x="1421874" y="353460"/>
                  </a:cubicBezTo>
                  <a:cubicBezTo>
                    <a:pt x="1417770" y="350132"/>
                    <a:pt x="1412224" y="344808"/>
                    <a:pt x="1409451" y="341480"/>
                  </a:cubicBezTo>
                  <a:cubicBezTo>
                    <a:pt x="1383940" y="309092"/>
                    <a:pt x="1380501" y="304433"/>
                    <a:pt x="1373402" y="291012"/>
                  </a:cubicBezTo>
                  <a:cubicBezTo>
                    <a:pt x="1369187" y="283136"/>
                    <a:pt x="1363864" y="273930"/>
                    <a:pt x="1361645" y="270714"/>
                  </a:cubicBezTo>
                  <a:cubicBezTo>
                    <a:pt x="1350109" y="253743"/>
                    <a:pt x="1332695" y="235774"/>
                    <a:pt x="1310289" y="217583"/>
                  </a:cubicBezTo>
                  <a:cubicBezTo>
                    <a:pt x="1252833" y="170886"/>
                    <a:pt x="1245069" y="164009"/>
                    <a:pt x="1235862" y="149701"/>
                  </a:cubicBezTo>
                  <a:cubicBezTo>
                    <a:pt x="1230538" y="141604"/>
                    <a:pt x="1203806" y="86921"/>
                    <a:pt x="1193159" y="62296"/>
                  </a:cubicBezTo>
                  <a:cubicBezTo>
                    <a:pt x="1178739" y="29353"/>
                    <a:pt x="1174413" y="21478"/>
                    <a:pt x="1165207" y="11717"/>
                  </a:cubicBezTo>
                  <a:cubicBezTo>
                    <a:pt x="1156000" y="1956"/>
                    <a:pt x="1142135" y="-2370"/>
                    <a:pt x="1132153" y="1291"/>
                  </a:cubicBezTo>
                  <a:cubicBezTo>
                    <a:pt x="1129712" y="2289"/>
                    <a:pt x="1124943" y="5505"/>
                    <a:pt x="1121727" y="8722"/>
                  </a:cubicBezTo>
                  <a:cubicBezTo>
                    <a:pt x="1115404" y="14934"/>
                    <a:pt x="1068374" y="84702"/>
                    <a:pt x="1054621" y="108217"/>
                  </a:cubicBezTo>
                  <a:cubicBezTo>
                    <a:pt x="1032769" y="145597"/>
                    <a:pt x="1026558" y="155579"/>
                    <a:pt x="1015133" y="171108"/>
                  </a:cubicBezTo>
                  <a:cubicBezTo>
                    <a:pt x="1000159" y="191739"/>
                    <a:pt x="997386" y="196398"/>
                    <a:pt x="988512" y="218360"/>
                  </a:cubicBezTo>
                  <a:cubicBezTo>
                    <a:pt x="984520" y="227899"/>
                    <a:pt x="979528" y="238658"/>
                    <a:pt x="977309" y="242096"/>
                  </a:cubicBezTo>
                  <a:cubicBezTo>
                    <a:pt x="975091" y="245646"/>
                    <a:pt x="966440" y="255739"/>
                    <a:pt x="958010" y="264835"/>
                  </a:cubicBezTo>
                  <a:cubicBezTo>
                    <a:pt x="949580" y="273819"/>
                    <a:pt x="938155" y="286686"/>
                    <a:pt x="932387" y="293563"/>
                  </a:cubicBezTo>
                  <a:cubicBezTo>
                    <a:pt x="922737" y="304988"/>
                    <a:pt x="893455" y="334936"/>
                    <a:pt x="891902" y="334936"/>
                  </a:cubicBezTo>
                  <a:cubicBezTo>
                    <a:pt x="891569" y="334936"/>
                    <a:pt x="885690" y="329501"/>
                    <a:pt x="878702" y="322846"/>
                  </a:cubicBezTo>
                  <a:cubicBezTo>
                    <a:pt x="856962" y="302104"/>
                    <a:pt x="848754" y="295670"/>
                    <a:pt x="799950" y="262062"/>
                  </a:cubicBezTo>
                  <a:cubicBezTo>
                    <a:pt x="773773" y="243982"/>
                    <a:pt x="757578" y="230561"/>
                    <a:pt x="731624" y="204938"/>
                  </a:cubicBezTo>
                  <a:cubicBezTo>
                    <a:pt x="698348" y="172328"/>
                    <a:pt x="691138" y="167337"/>
                    <a:pt x="677495" y="167226"/>
                  </a:cubicBezTo>
                  <a:cubicBezTo>
                    <a:pt x="668621" y="167226"/>
                    <a:pt x="661744" y="170553"/>
                    <a:pt x="652205" y="179427"/>
                  </a:cubicBezTo>
                  <a:cubicBezTo>
                    <a:pt x="642222" y="188744"/>
                    <a:pt x="635345" y="199504"/>
                    <a:pt x="625584" y="220911"/>
                  </a:cubicBezTo>
                  <a:cubicBezTo>
                    <a:pt x="613383" y="247199"/>
                    <a:pt x="606284" y="259178"/>
                    <a:pt x="585210" y="287130"/>
                  </a:cubicBezTo>
                  <a:cubicBezTo>
                    <a:pt x="565910" y="312863"/>
                    <a:pt x="562139" y="317411"/>
                    <a:pt x="524759" y="359116"/>
                  </a:cubicBezTo>
                  <a:cubicBezTo>
                    <a:pt x="513667" y="371428"/>
                    <a:pt x="500468" y="386846"/>
                    <a:pt x="495365" y="393390"/>
                  </a:cubicBezTo>
                  <a:cubicBezTo>
                    <a:pt x="483164" y="408808"/>
                    <a:pt x="465084" y="436538"/>
                    <a:pt x="449334" y="463602"/>
                  </a:cubicBezTo>
                  <a:cubicBezTo>
                    <a:pt x="427816" y="500428"/>
                    <a:pt x="425043" y="503977"/>
                    <a:pt x="395649" y="528379"/>
                  </a:cubicBezTo>
                  <a:cubicBezTo>
                    <a:pt x="336862" y="577295"/>
                    <a:pt x="318893" y="599811"/>
                    <a:pt x="301922" y="646175"/>
                  </a:cubicBezTo>
                  <a:cubicBezTo>
                    <a:pt x="293049" y="670245"/>
                    <a:pt x="290165" y="675236"/>
                    <a:pt x="261104" y="716165"/>
                  </a:cubicBezTo>
                  <a:cubicBezTo>
                    <a:pt x="251676" y="729476"/>
                    <a:pt x="239253" y="747001"/>
                    <a:pt x="233596" y="755098"/>
                  </a:cubicBezTo>
                  <a:cubicBezTo>
                    <a:pt x="227939" y="763195"/>
                    <a:pt x="217624" y="776616"/>
                    <a:pt x="210636" y="784713"/>
                  </a:cubicBezTo>
                  <a:cubicBezTo>
                    <a:pt x="198324" y="799022"/>
                    <a:pt x="179800" y="821206"/>
                    <a:pt x="163939" y="840173"/>
                  </a:cubicBezTo>
                  <a:cubicBezTo>
                    <a:pt x="159835" y="845164"/>
                    <a:pt x="151294" y="853816"/>
                    <a:pt x="145082" y="859473"/>
                  </a:cubicBezTo>
                  <a:cubicBezTo>
                    <a:pt x="129110" y="873671"/>
                    <a:pt x="123675" y="880769"/>
                    <a:pt x="114136" y="900291"/>
                  </a:cubicBezTo>
                  <a:cubicBezTo>
                    <a:pt x="103820" y="921033"/>
                    <a:pt x="85408" y="953089"/>
                    <a:pt x="79418" y="960410"/>
                  </a:cubicBezTo>
                  <a:cubicBezTo>
                    <a:pt x="77089" y="963404"/>
                    <a:pt x="70988" y="970170"/>
                    <a:pt x="65997" y="975495"/>
                  </a:cubicBezTo>
                  <a:cubicBezTo>
                    <a:pt x="56680" y="985477"/>
                    <a:pt x="51134" y="993020"/>
                    <a:pt x="42815" y="1007107"/>
                  </a:cubicBezTo>
                  <a:cubicBezTo>
                    <a:pt x="40264" y="1011543"/>
                    <a:pt x="35494" y="1018199"/>
                    <a:pt x="32499" y="1021526"/>
                  </a:cubicBezTo>
                  <a:lnTo>
                    <a:pt x="26953" y="1027737"/>
                  </a:lnTo>
                  <a:lnTo>
                    <a:pt x="16194" y="1027737"/>
                  </a:lnTo>
                  <a:cubicBezTo>
                    <a:pt x="2551" y="1027737"/>
                    <a:pt x="0" y="1028403"/>
                    <a:pt x="0" y="1031841"/>
                  </a:cubicBezTo>
                  <a:cubicBezTo>
                    <a:pt x="0" y="1033394"/>
                    <a:pt x="998" y="1034947"/>
                    <a:pt x="1996" y="1035280"/>
                  </a:cubicBezTo>
                  <a:cubicBezTo>
                    <a:pt x="4548" y="1036389"/>
                    <a:pt x="112916" y="1036389"/>
                    <a:pt x="114579" y="1035391"/>
                  </a:cubicBezTo>
                  <a:cubicBezTo>
                    <a:pt x="116576" y="1034171"/>
                    <a:pt x="115910" y="1029291"/>
                    <a:pt x="113803" y="1028292"/>
                  </a:cubicBezTo>
                  <a:cubicBezTo>
                    <a:pt x="112583" y="1027960"/>
                    <a:pt x="95612" y="1027627"/>
                    <a:pt x="75869" y="1027737"/>
                  </a:cubicBezTo>
                  <a:cubicBezTo>
                    <a:pt x="56236" y="1027737"/>
                    <a:pt x="40264" y="1027516"/>
                    <a:pt x="40264" y="1027072"/>
                  </a:cubicBezTo>
                  <a:cubicBezTo>
                    <a:pt x="40264" y="1026628"/>
                    <a:pt x="42260" y="1023522"/>
                    <a:pt x="44700" y="1020195"/>
                  </a:cubicBezTo>
                  <a:cubicBezTo>
                    <a:pt x="47141" y="1016868"/>
                    <a:pt x="51799" y="1009658"/>
                    <a:pt x="55127" y="1004334"/>
                  </a:cubicBezTo>
                  <a:cubicBezTo>
                    <a:pt x="58454" y="998566"/>
                    <a:pt x="66884" y="987696"/>
                    <a:pt x="75314" y="978379"/>
                  </a:cubicBezTo>
                  <a:cubicBezTo>
                    <a:pt x="88181" y="963959"/>
                    <a:pt x="91176" y="959855"/>
                    <a:pt x="103599" y="938115"/>
                  </a:cubicBezTo>
                  <a:cubicBezTo>
                    <a:pt x="111363" y="924804"/>
                    <a:pt x="119460" y="909941"/>
                    <a:pt x="121567" y="905172"/>
                  </a:cubicBezTo>
                  <a:cubicBezTo>
                    <a:pt x="129110" y="888534"/>
                    <a:pt x="131217" y="885650"/>
                    <a:pt x="150628" y="866572"/>
                  </a:cubicBezTo>
                  <a:cubicBezTo>
                    <a:pt x="161166" y="856145"/>
                    <a:pt x="173810" y="842613"/>
                    <a:pt x="178691" y="836513"/>
                  </a:cubicBezTo>
                  <a:cubicBezTo>
                    <a:pt x="183571" y="830412"/>
                    <a:pt x="196660" y="814662"/>
                    <a:pt x="207752" y="801684"/>
                  </a:cubicBezTo>
                  <a:cubicBezTo>
                    <a:pt x="218843" y="788707"/>
                    <a:pt x="232708" y="771403"/>
                    <a:pt x="238365" y="763417"/>
                  </a:cubicBezTo>
                  <a:cubicBezTo>
                    <a:pt x="244022" y="755431"/>
                    <a:pt x="255447" y="739237"/>
                    <a:pt x="263877" y="727368"/>
                  </a:cubicBezTo>
                  <a:cubicBezTo>
                    <a:pt x="295933" y="682335"/>
                    <a:pt x="301590" y="672907"/>
                    <a:pt x="309354" y="651056"/>
                  </a:cubicBezTo>
                  <a:cubicBezTo>
                    <a:pt x="315676" y="633752"/>
                    <a:pt x="324106" y="616560"/>
                    <a:pt x="333312" y="602473"/>
                  </a:cubicBezTo>
                  <a:cubicBezTo>
                    <a:pt x="342962" y="587832"/>
                    <a:pt x="369361" y="561211"/>
                    <a:pt x="397424" y="538140"/>
                  </a:cubicBezTo>
                  <a:cubicBezTo>
                    <a:pt x="431365" y="510077"/>
                    <a:pt x="434803" y="505862"/>
                    <a:pt x="457653" y="466819"/>
                  </a:cubicBezTo>
                  <a:cubicBezTo>
                    <a:pt x="473625" y="439422"/>
                    <a:pt x="491927" y="411692"/>
                    <a:pt x="503906" y="396496"/>
                  </a:cubicBezTo>
                  <a:cubicBezTo>
                    <a:pt x="509119" y="390174"/>
                    <a:pt x="523317" y="373536"/>
                    <a:pt x="535518" y="360004"/>
                  </a:cubicBezTo>
                  <a:cubicBezTo>
                    <a:pt x="564135" y="328059"/>
                    <a:pt x="573453" y="316856"/>
                    <a:pt x="590423" y="294228"/>
                  </a:cubicBezTo>
                  <a:cubicBezTo>
                    <a:pt x="614049" y="262838"/>
                    <a:pt x="621259" y="250859"/>
                    <a:pt x="634014" y="222686"/>
                  </a:cubicBezTo>
                  <a:cubicBezTo>
                    <a:pt x="645106" y="198173"/>
                    <a:pt x="655866" y="183975"/>
                    <a:pt x="668178" y="177652"/>
                  </a:cubicBezTo>
                  <a:cubicBezTo>
                    <a:pt x="673946" y="174657"/>
                    <a:pt x="680268" y="174325"/>
                    <a:pt x="680268" y="176987"/>
                  </a:cubicBezTo>
                  <a:cubicBezTo>
                    <a:pt x="680268" y="178096"/>
                    <a:pt x="683262" y="183087"/>
                    <a:pt x="686923" y="188412"/>
                  </a:cubicBezTo>
                  <a:cubicBezTo>
                    <a:pt x="710438" y="222686"/>
                    <a:pt x="715651" y="257181"/>
                    <a:pt x="700788" y="279698"/>
                  </a:cubicBezTo>
                  <a:cubicBezTo>
                    <a:pt x="692469" y="292232"/>
                    <a:pt x="682819" y="300884"/>
                    <a:pt x="654091" y="321404"/>
                  </a:cubicBezTo>
                  <a:cubicBezTo>
                    <a:pt x="634347" y="335490"/>
                    <a:pt x="627692" y="341369"/>
                    <a:pt x="620482" y="350908"/>
                  </a:cubicBezTo>
                  <a:cubicBezTo>
                    <a:pt x="610721" y="363886"/>
                    <a:pt x="606840" y="372759"/>
                    <a:pt x="597744" y="402264"/>
                  </a:cubicBezTo>
                  <a:cubicBezTo>
                    <a:pt x="583879" y="447852"/>
                    <a:pt x="577335" y="456725"/>
                    <a:pt x="536294" y="484677"/>
                  </a:cubicBezTo>
                  <a:cubicBezTo>
                    <a:pt x="530194" y="488892"/>
                    <a:pt x="516551" y="497655"/>
                    <a:pt x="506346" y="504088"/>
                  </a:cubicBezTo>
                  <a:cubicBezTo>
                    <a:pt x="496031" y="510410"/>
                    <a:pt x="483830" y="518729"/>
                    <a:pt x="479171" y="522500"/>
                  </a:cubicBezTo>
                  <a:cubicBezTo>
                    <a:pt x="469743" y="530043"/>
                    <a:pt x="418498" y="582618"/>
                    <a:pt x="409625" y="593600"/>
                  </a:cubicBezTo>
                  <a:cubicBezTo>
                    <a:pt x="403302" y="601586"/>
                    <a:pt x="402637" y="605357"/>
                    <a:pt x="407850" y="606023"/>
                  </a:cubicBezTo>
                  <a:cubicBezTo>
                    <a:pt x="410290" y="606355"/>
                    <a:pt x="411732" y="605357"/>
                    <a:pt x="415282" y="600698"/>
                  </a:cubicBezTo>
                  <a:cubicBezTo>
                    <a:pt x="419497" y="595152"/>
                    <a:pt x="460980" y="551672"/>
                    <a:pt x="476176" y="536920"/>
                  </a:cubicBezTo>
                  <a:cubicBezTo>
                    <a:pt x="485937" y="527492"/>
                    <a:pt x="489265" y="524941"/>
                    <a:pt x="511560" y="511076"/>
                  </a:cubicBezTo>
                  <a:cubicBezTo>
                    <a:pt x="534742" y="496656"/>
                    <a:pt x="562472" y="477356"/>
                    <a:pt x="569459" y="470812"/>
                  </a:cubicBezTo>
                  <a:cubicBezTo>
                    <a:pt x="575560" y="465044"/>
                    <a:pt x="576447" y="464822"/>
                    <a:pt x="576447" y="468261"/>
                  </a:cubicBezTo>
                  <a:cubicBezTo>
                    <a:pt x="576447" y="469592"/>
                    <a:pt x="579886" y="481238"/>
                    <a:pt x="584101" y="494105"/>
                  </a:cubicBezTo>
                  <a:cubicBezTo>
                    <a:pt x="593307" y="522279"/>
                    <a:pt x="595304" y="531263"/>
                    <a:pt x="595304" y="544129"/>
                  </a:cubicBezTo>
                  <a:cubicBezTo>
                    <a:pt x="595304" y="552670"/>
                    <a:pt x="594860" y="554889"/>
                    <a:pt x="591754" y="561100"/>
                  </a:cubicBezTo>
                  <a:cubicBezTo>
                    <a:pt x="585210" y="573967"/>
                    <a:pt x="574007" y="582618"/>
                    <a:pt x="544835" y="596483"/>
                  </a:cubicBezTo>
                  <a:cubicBezTo>
                    <a:pt x="514555" y="611125"/>
                    <a:pt x="511338" y="613787"/>
                    <a:pt x="495920" y="636414"/>
                  </a:cubicBezTo>
                  <a:cubicBezTo>
                    <a:pt x="482499" y="656491"/>
                    <a:pt x="475733" y="664477"/>
                    <a:pt x="464530" y="674127"/>
                  </a:cubicBezTo>
                  <a:cubicBezTo>
                    <a:pt x="453881" y="683222"/>
                    <a:pt x="444010" y="689878"/>
                    <a:pt x="429368" y="697753"/>
                  </a:cubicBezTo>
                  <a:cubicBezTo>
                    <a:pt x="376571" y="726259"/>
                    <a:pt x="348397" y="748665"/>
                    <a:pt x="310130" y="792811"/>
                  </a:cubicBezTo>
                  <a:cubicBezTo>
                    <a:pt x="303032" y="800908"/>
                    <a:pt x="292827" y="812221"/>
                    <a:pt x="287392" y="817767"/>
                  </a:cubicBezTo>
                  <a:cubicBezTo>
                    <a:pt x="277409" y="828194"/>
                    <a:pt x="276189" y="830745"/>
                    <a:pt x="280293" y="833518"/>
                  </a:cubicBezTo>
                  <a:cubicBezTo>
                    <a:pt x="283510" y="835404"/>
                    <a:pt x="288723" y="830412"/>
                    <a:pt x="313901" y="801684"/>
                  </a:cubicBezTo>
                  <a:cubicBezTo>
                    <a:pt x="326435" y="787486"/>
                    <a:pt x="340966" y="771625"/>
                    <a:pt x="346401" y="766523"/>
                  </a:cubicBezTo>
                  <a:cubicBezTo>
                    <a:pt x="369472" y="744561"/>
                    <a:pt x="395871" y="725926"/>
                    <a:pt x="430034" y="707403"/>
                  </a:cubicBezTo>
                  <a:cubicBezTo>
                    <a:pt x="465861" y="687992"/>
                    <a:pt x="480835" y="674460"/>
                    <a:pt x="503130" y="641406"/>
                  </a:cubicBezTo>
                  <a:cubicBezTo>
                    <a:pt x="509119" y="632643"/>
                    <a:pt x="516440" y="623326"/>
                    <a:pt x="519435" y="620775"/>
                  </a:cubicBezTo>
                  <a:cubicBezTo>
                    <a:pt x="522540" y="618334"/>
                    <a:pt x="535518" y="610903"/>
                    <a:pt x="548717" y="604359"/>
                  </a:cubicBezTo>
                  <a:cubicBezTo>
                    <a:pt x="590867" y="583395"/>
                    <a:pt x="602291" y="571305"/>
                    <a:pt x="603400" y="546681"/>
                  </a:cubicBezTo>
                  <a:cubicBezTo>
                    <a:pt x="604067" y="532372"/>
                    <a:pt x="601848" y="521502"/>
                    <a:pt x="592308" y="493440"/>
                  </a:cubicBezTo>
                  <a:cubicBezTo>
                    <a:pt x="588205" y="481017"/>
                    <a:pt x="584766" y="469259"/>
                    <a:pt x="584766" y="467373"/>
                  </a:cubicBezTo>
                  <a:cubicBezTo>
                    <a:pt x="584766" y="465377"/>
                    <a:pt x="584323" y="462493"/>
                    <a:pt x="583657" y="461051"/>
                  </a:cubicBezTo>
                  <a:cubicBezTo>
                    <a:pt x="582881" y="458722"/>
                    <a:pt x="583435" y="456947"/>
                    <a:pt x="587207" y="451290"/>
                  </a:cubicBezTo>
                  <a:cubicBezTo>
                    <a:pt x="593418" y="441751"/>
                    <a:pt x="599186" y="427664"/>
                    <a:pt x="605841" y="405259"/>
                  </a:cubicBezTo>
                  <a:cubicBezTo>
                    <a:pt x="619151" y="360669"/>
                    <a:pt x="625363" y="352128"/>
                    <a:pt x="664961" y="324177"/>
                  </a:cubicBezTo>
                  <a:cubicBezTo>
                    <a:pt x="691692" y="305320"/>
                    <a:pt x="703561" y="293452"/>
                    <a:pt x="710771" y="278922"/>
                  </a:cubicBezTo>
                  <a:cubicBezTo>
                    <a:pt x="715984" y="268384"/>
                    <a:pt x="717315" y="261064"/>
                    <a:pt x="716649" y="245979"/>
                  </a:cubicBezTo>
                  <a:cubicBezTo>
                    <a:pt x="715651" y="226013"/>
                    <a:pt x="708996" y="207379"/>
                    <a:pt x="695353" y="187081"/>
                  </a:cubicBezTo>
                  <a:cubicBezTo>
                    <a:pt x="692912" y="183420"/>
                    <a:pt x="691138" y="180314"/>
                    <a:pt x="691581" y="180314"/>
                  </a:cubicBezTo>
                  <a:cubicBezTo>
                    <a:pt x="693467" y="180314"/>
                    <a:pt x="704115" y="189743"/>
                    <a:pt x="725745" y="211039"/>
                  </a:cubicBezTo>
                  <a:cubicBezTo>
                    <a:pt x="756913" y="241653"/>
                    <a:pt x="768005" y="250637"/>
                    <a:pt x="809600" y="278922"/>
                  </a:cubicBezTo>
                  <a:cubicBezTo>
                    <a:pt x="842543" y="301327"/>
                    <a:pt x="850972" y="307983"/>
                    <a:pt x="875929" y="331386"/>
                  </a:cubicBezTo>
                  <a:lnTo>
                    <a:pt x="887909" y="342368"/>
                  </a:lnTo>
                  <a:lnTo>
                    <a:pt x="878481" y="362000"/>
                  </a:lnTo>
                  <a:cubicBezTo>
                    <a:pt x="861954" y="396718"/>
                    <a:pt x="854300" y="405924"/>
                    <a:pt x="816588" y="436205"/>
                  </a:cubicBezTo>
                  <a:cubicBezTo>
                    <a:pt x="779873" y="465599"/>
                    <a:pt x="777877" y="468593"/>
                    <a:pt x="756359" y="525273"/>
                  </a:cubicBezTo>
                  <a:cubicBezTo>
                    <a:pt x="747485" y="548788"/>
                    <a:pt x="739055" y="565870"/>
                    <a:pt x="732622" y="573634"/>
                  </a:cubicBezTo>
                  <a:cubicBezTo>
                    <a:pt x="720421" y="588497"/>
                    <a:pt x="703006" y="598036"/>
                    <a:pt x="674611" y="605468"/>
                  </a:cubicBezTo>
                  <a:cubicBezTo>
                    <a:pt x="642777" y="613787"/>
                    <a:pt x="635789" y="618889"/>
                    <a:pt x="623144" y="643402"/>
                  </a:cubicBezTo>
                  <a:cubicBezTo>
                    <a:pt x="613716" y="661482"/>
                    <a:pt x="609502" y="668026"/>
                    <a:pt x="588205" y="696422"/>
                  </a:cubicBezTo>
                  <a:cubicBezTo>
                    <a:pt x="571900" y="718273"/>
                    <a:pt x="566797" y="723930"/>
                    <a:pt x="536960" y="754100"/>
                  </a:cubicBezTo>
                  <a:cubicBezTo>
                    <a:pt x="506457" y="784824"/>
                    <a:pt x="483608" y="805456"/>
                    <a:pt x="458762" y="824201"/>
                  </a:cubicBezTo>
                  <a:cubicBezTo>
                    <a:pt x="447337" y="832963"/>
                    <a:pt x="440571" y="841282"/>
                    <a:pt x="431920" y="857366"/>
                  </a:cubicBezTo>
                  <a:cubicBezTo>
                    <a:pt x="427483" y="865685"/>
                    <a:pt x="420828" y="876222"/>
                    <a:pt x="417057" y="880992"/>
                  </a:cubicBezTo>
                  <a:cubicBezTo>
                    <a:pt x="405632" y="895300"/>
                    <a:pt x="379787" y="919369"/>
                    <a:pt x="359046" y="935009"/>
                  </a:cubicBezTo>
                  <a:cubicBezTo>
                    <a:pt x="348286" y="942995"/>
                    <a:pt x="335864" y="953089"/>
                    <a:pt x="331427" y="957304"/>
                  </a:cubicBezTo>
                  <a:cubicBezTo>
                    <a:pt x="312903" y="975051"/>
                    <a:pt x="292827" y="1002670"/>
                    <a:pt x="286504" y="1019197"/>
                  </a:cubicBezTo>
                  <a:lnTo>
                    <a:pt x="283066" y="1028292"/>
                  </a:lnTo>
                  <a:lnTo>
                    <a:pt x="241804" y="1027960"/>
                  </a:lnTo>
                  <a:cubicBezTo>
                    <a:pt x="206310" y="1027737"/>
                    <a:pt x="200431" y="1027960"/>
                    <a:pt x="199544" y="1029512"/>
                  </a:cubicBezTo>
                  <a:cubicBezTo>
                    <a:pt x="198102" y="1031731"/>
                    <a:pt x="198102" y="1031952"/>
                    <a:pt x="199544" y="1034282"/>
                  </a:cubicBezTo>
                  <a:cubicBezTo>
                    <a:pt x="200542" y="1035835"/>
                    <a:pt x="221062" y="1036167"/>
                    <a:pt x="369250" y="1036611"/>
                  </a:cubicBezTo>
                  <a:cubicBezTo>
                    <a:pt x="461979" y="1036944"/>
                    <a:pt x="590867" y="1036944"/>
                    <a:pt x="655755" y="1036611"/>
                  </a:cubicBezTo>
                  <a:cubicBezTo>
                    <a:pt x="758577" y="1036167"/>
                    <a:pt x="773662" y="1035835"/>
                    <a:pt x="774660" y="1034282"/>
                  </a:cubicBezTo>
                  <a:cubicBezTo>
                    <a:pt x="775325" y="1033062"/>
                    <a:pt x="775215" y="1031731"/>
                    <a:pt x="774216" y="1030178"/>
                  </a:cubicBezTo>
                  <a:cubicBezTo>
                    <a:pt x="772663" y="1027849"/>
                    <a:pt x="771332" y="1027849"/>
                    <a:pt x="698680" y="1027849"/>
                  </a:cubicBezTo>
                  <a:cubicBezTo>
                    <a:pt x="658084" y="1027849"/>
                    <a:pt x="624808" y="1027516"/>
                    <a:pt x="624808" y="1027072"/>
                  </a:cubicBezTo>
                  <a:cubicBezTo>
                    <a:pt x="624808" y="1025741"/>
                    <a:pt x="644219" y="1007328"/>
                    <a:pt x="653093" y="1000119"/>
                  </a:cubicBezTo>
                  <a:cubicBezTo>
                    <a:pt x="657308" y="996680"/>
                    <a:pt x="667401" y="987363"/>
                    <a:pt x="675498" y="979488"/>
                  </a:cubicBezTo>
                  <a:cubicBezTo>
                    <a:pt x="692802" y="962517"/>
                    <a:pt x="718757" y="940888"/>
                    <a:pt x="726299" y="937006"/>
                  </a:cubicBezTo>
                  <a:cubicBezTo>
                    <a:pt x="729294" y="935564"/>
                    <a:pt x="735838" y="933234"/>
                    <a:pt x="741052" y="931792"/>
                  </a:cubicBezTo>
                  <a:cubicBezTo>
                    <a:pt x="752144" y="928687"/>
                    <a:pt x="774438" y="918149"/>
                    <a:pt x="782868" y="911827"/>
                  </a:cubicBezTo>
                  <a:cubicBezTo>
                    <a:pt x="793184" y="904063"/>
                    <a:pt x="796733" y="898517"/>
                    <a:pt x="801946" y="881435"/>
                  </a:cubicBezTo>
                  <a:cubicBezTo>
                    <a:pt x="812373" y="848603"/>
                    <a:pt x="824352" y="830745"/>
                    <a:pt x="859070" y="797580"/>
                  </a:cubicBezTo>
                  <a:cubicBezTo>
                    <a:pt x="883139" y="774509"/>
                    <a:pt x="894009" y="761642"/>
                    <a:pt x="899888" y="749219"/>
                  </a:cubicBezTo>
                  <a:cubicBezTo>
                    <a:pt x="902772" y="743341"/>
                    <a:pt x="903327" y="740568"/>
                    <a:pt x="903327" y="733136"/>
                  </a:cubicBezTo>
                  <a:cubicBezTo>
                    <a:pt x="903327" y="726481"/>
                    <a:pt x="902882" y="723708"/>
                    <a:pt x="901551" y="722599"/>
                  </a:cubicBezTo>
                  <a:cubicBezTo>
                    <a:pt x="898446" y="720048"/>
                    <a:pt x="896561" y="723042"/>
                    <a:pt x="896005" y="732027"/>
                  </a:cubicBezTo>
                  <a:cubicBezTo>
                    <a:pt x="894674" y="749108"/>
                    <a:pt x="885690" y="761199"/>
                    <a:pt x="847201" y="797580"/>
                  </a:cubicBezTo>
                  <a:cubicBezTo>
                    <a:pt x="820026" y="823202"/>
                    <a:pt x="802945" y="848492"/>
                    <a:pt x="795291" y="874558"/>
                  </a:cubicBezTo>
                  <a:cubicBezTo>
                    <a:pt x="789856" y="892749"/>
                    <a:pt x="789080" y="894524"/>
                    <a:pt x="781870" y="901290"/>
                  </a:cubicBezTo>
                  <a:cubicBezTo>
                    <a:pt x="773551" y="908832"/>
                    <a:pt x="752587" y="919702"/>
                    <a:pt x="738611" y="923473"/>
                  </a:cubicBezTo>
                  <a:cubicBezTo>
                    <a:pt x="733398" y="924915"/>
                    <a:pt x="726521" y="927356"/>
                    <a:pt x="723305" y="928908"/>
                  </a:cubicBezTo>
                  <a:cubicBezTo>
                    <a:pt x="714764" y="933123"/>
                    <a:pt x="691581" y="952201"/>
                    <a:pt x="673724" y="969505"/>
                  </a:cubicBezTo>
                  <a:cubicBezTo>
                    <a:pt x="665294" y="977602"/>
                    <a:pt x="653093" y="988805"/>
                    <a:pt x="646548" y="994129"/>
                  </a:cubicBezTo>
                  <a:cubicBezTo>
                    <a:pt x="640004" y="999453"/>
                    <a:pt x="629689" y="1009103"/>
                    <a:pt x="623366" y="1015536"/>
                  </a:cubicBezTo>
                  <a:lnTo>
                    <a:pt x="612052" y="1027072"/>
                  </a:lnTo>
                  <a:lnTo>
                    <a:pt x="578666" y="1027072"/>
                  </a:lnTo>
                  <a:cubicBezTo>
                    <a:pt x="560364" y="1027294"/>
                    <a:pt x="545168" y="1027072"/>
                    <a:pt x="544724" y="1026739"/>
                  </a:cubicBezTo>
                  <a:cubicBezTo>
                    <a:pt x="543948" y="1025963"/>
                    <a:pt x="555373" y="1009547"/>
                    <a:pt x="566686" y="995349"/>
                  </a:cubicBezTo>
                  <a:cubicBezTo>
                    <a:pt x="578888" y="980042"/>
                    <a:pt x="592308" y="966177"/>
                    <a:pt x="603733" y="957304"/>
                  </a:cubicBezTo>
                  <a:cubicBezTo>
                    <a:pt x="648101" y="922808"/>
                    <a:pt x="655089" y="916708"/>
                    <a:pt x="693245" y="878551"/>
                  </a:cubicBezTo>
                  <a:cubicBezTo>
                    <a:pt x="717315" y="854593"/>
                    <a:pt x="736282" y="834516"/>
                    <a:pt x="743603" y="825310"/>
                  </a:cubicBezTo>
                  <a:cubicBezTo>
                    <a:pt x="750147" y="817213"/>
                    <a:pt x="762127" y="802572"/>
                    <a:pt x="770445" y="792811"/>
                  </a:cubicBezTo>
                  <a:cubicBezTo>
                    <a:pt x="789080" y="770959"/>
                    <a:pt x="794515" y="763750"/>
                    <a:pt x="811042" y="739126"/>
                  </a:cubicBezTo>
                  <a:cubicBezTo>
                    <a:pt x="827680" y="714169"/>
                    <a:pt x="836442" y="703521"/>
                    <a:pt x="856186" y="683112"/>
                  </a:cubicBezTo>
                  <a:cubicBezTo>
                    <a:pt x="878924" y="659707"/>
                    <a:pt x="888574" y="653496"/>
                    <a:pt x="901219" y="653607"/>
                  </a:cubicBezTo>
                  <a:cubicBezTo>
                    <a:pt x="913974" y="653718"/>
                    <a:pt x="921961" y="659264"/>
                    <a:pt x="932387" y="675347"/>
                  </a:cubicBezTo>
                  <a:cubicBezTo>
                    <a:pt x="934384" y="678342"/>
                    <a:pt x="942259" y="689656"/>
                    <a:pt x="950245" y="700748"/>
                  </a:cubicBezTo>
                  <a:cubicBezTo>
                    <a:pt x="966218" y="723153"/>
                    <a:pt x="972873" y="733912"/>
                    <a:pt x="980193" y="748554"/>
                  </a:cubicBezTo>
                  <a:cubicBezTo>
                    <a:pt x="987181" y="762641"/>
                    <a:pt x="996277" y="776173"/>
                    <a:pt x="1004485" y="785046"/>
                  </a:cubicBezTo>
                  <a:cubicBezTo>
                    <a:pt x="1016131" y="797691"/>
                    <a:pt x="1058280" y="835071"/>
                    <a:pt x="1076139" y="848603"/>
                  </a:cubicBezTo>
                  <a:cubicBezTo>
                    <a:pt x="1096659" y="864354"/>
                    <a:pt x="1103647" y="871120"/>
                    <a:pt x="1111189" y="883875"/>
                  </a:cubicBezTo>
                  <a:cubicBezTo>
                    <a:pt x="1114517" y="889310"/>
                    <a:pt x="1124278" y="903175"/>
                    <a:pt x="1132930" y="914711"/>
                  </a:cubicBezTo>
                  <a:cubicBezTo>
                    <a:pt x="1149789" y="937227"/>
                    <a:pt x="1172417" y="961962"/>
                    <a:pt x="1213235" y="1002559"/>
                  </a:cubicBezTo>
                  <a:cubicBezTo>
                    <a:pt x="1226212" y="1015426"/>
                    <a:pt x="1236528" y="1026295"/>
                    <a:pt x="1236195" y="1026628"/>
                  </a:cubicBezTo>
                  <a:cubicBezTo>
                    <a:pt x="1235862" y="1026961"/>
                    <a:pt x="1192826" y="1027183"/>
                    <a:pt x="1140583" y="1027183"/>
                  </a:cubicBezTo>
                  <a:cubicBezTo>
                    <a:pt x="1073587" y="1027183"/>
                    <a:pt x="1044415" y="1027516"/>
                    <a:pt x="1041865" y="1028514"/>
                  </a:cubicBezTo>
                  <a:cubicBezTo>
                    <a:pt x="1037761" y="1029956"/>
                    <a:pt x="1035320" y="1032951"/>
                    <a:pt x="1036762" y="1035280"/>
                  </a:cubicBezTo>
                  <a:cubicBezTo>
                    <a:pt x="1037428" y="1036500"/>
                    <a:pt x="1128049" y="1036722"/>
                    <a:pt x="1444834" y="1036722"/>
                  </a:cubicBezTo>
                  <a:cubicBezTo>
                    <a:pt x="1795450" y="1036722"/>
                    <a:pt x="1852352" y="1036500"/>
                    <a:pt x="1853905" y="1035058"/>
                  </a:cubicBezTo>
                  <a:cubicBezTo>
                    <a:pt x="1856012" y="1032840"/>
                    <a:pt x="1854903" y="1029845"/>
                    <a:pt x="1851242" y="1028403"/>
                  </a:cubicBezTo>
                  <a:cubicBezTo>
                    <a:pt x="1849579" y="1027849"/>
                    <a:pt x="1825509" y="1027294"/>
                    <a:pt x="1796005" y="1027294"/>
                  </a:cubicBezTo>
                  <a:cubicBezTo>
                    <a:pt x="1766500" y="1027294"/>
                    <a:pt x="1743318" y="1027183"/>
                    <a:pt x="1742985" y="1027183"/>
                  </a:cubicBezTo>
                  <a:cubicBezTo>
                    <a:pt x="1742652" y="1027183"/>
                    <a:pt x="1740656" y="1024854"/>
                    <a:pt x="1738659" y="1022081"/>
                  </a:cubicBezTo>
                  <a:cubicBezTo>
                    <a:pt x="1735221" y="1017200"/>
                    <a:pt x="1719692" y="1005332"/>
                    <a:pt x="1703942" y="995460"/>
                  </a:cubicBezTo>
                  <a:cubicBezTo>
                    <a:pt x="1696954" y="991245"/>
                    <a:pt x="1693182" y="991023"/>
                    <a:pt x="1692628" y="994794"/>
                  </a:cubicBezTo>
                  <a:cubicBezTo>
                    <a:pt x="1692406" y="996791"/>
                    <a:pt x="1693959" y="998455"/>
                    <a:pt x="1699172" y="1002004"/>
                  </a:cubicBezTo>
                  <a:cubicBezTo>
                    <a:pt x="1726237" y="1020306"/>
                    <a:pt x="1731449" y="1024188"/>
                    <a:pt x="1731449" y="1026185"/>
                  </a:cubicBezTo>
                  <a:cubicBezTo>
                    <a:pt x="1731449" y="1026628"/>
                    <a:pt x="1673328" y="1027183"/>
                    <a:pt x="1602561" y="1027183"/>
                  </a:cubicBezTo>
                  <a:lnTo>
                    <a:pt x="1473451" y="1027183"/>
                  </a:lnTo>
                  <a:cubicBezTo>
                    <a:pt x="1473451" y="1027183"/>
                    <a:pt x="1459919" y="1010989"/>
                    <a:pt x="1459919" y="1010989"/>
                  </a:cubicBezTo>
                  <a:cubicBezTo>
                    <a:pt x="1452488" y="1002226"/>
                    <a:pt x="1440841" y="988694"/>
                    <a:pt x="1433964" y="981152"/>
                  </a:cubicBezTo>
                  <a:cubicBezTo>
                    <a:pt x="1421430" y="967065"/>
                    <a:pt x="1407011" y="945214"/>
                    <a:pt x="1396806" y="924472"/>
                  </a:cubicBezTo>
                  <a:cubicBezTo>
                    <a:pt x="1387156" y="905061"/>
                    <a:pt x="1378948" y="895411"/>
                    <a:pt x="1337797" y="853594"/>
                  </a:cubicBezTo>
                  <a:cubicBezTo>
                    <a:pt x="1320827" y="836402"/>
                    <a:pt x="1304189" y="818988"/>
                    <a:pt x="1300861" y="814883"/>
                  </a:cubicBezTo>
                  <a:cubicBezTo>
                    <a:pt x="1288771" y="800242"/>
                    <a:pt x="1281229" y="786266"/>
                    <a:pt x="1272244" y="762641"/>
                  </a:cubicBezTo>
                  <a:cubicBezTo>
                    <a:pt x="1266254" y="746779"/>
                    <a:pt x="1258268" y="730252"/>
                    <a:pt x="1251502" y="719271"/>
                  </a:cubicBezTo>
                  <a:cubicBezTo>
                    <a:pt x="1248951" y="715167"/>
                    <a:pt x="1239412" y="704962"/>
                    <a:pt x="1227654" y="693538"/>
                  </a:cubicBezTo>
                  <a:cubicBezTo>
                    <a:pt x="1182178" y="649836"/>
                    <a:pt x="1172417" y="638966"/>
                    <a:pt x="1160326" y="619000"/>
                  </a:cubicBezTo>
                  <a:cubicBezTo>
                    <a:pt x="1157110" y="613676"/>
                    <a:pt x="1152895" y="604248"/>
                    <a:pt x="1150898" y="598147"/>
                  </a:cubicBezTo>
                  <a:cubicBezTo>
                    <a:pt x="1143245" y="575076"/>
                    <a:pt x="1143134" y="539915"/>
                    <a:pt x="1150676" y="508746"/>
                  </a:cubicBezTo>
                  <a:cubicBezTo>
                    <a:pt x="1152562" y="500649"/>
                    <a:pt x="1154226" y="492552"/>
                    <a:pt x="1154226" y="490667"/>
                  </a:cubicBezTo>
                  <a:cubicBezTo>
                    <a:pt x="1154226" y="486563"/>
                    <a:pt x="1156000" y="486563"/>
                    <a:pt x="1165207" y="491110"/>
                  </a:cubicBezTo>
                  <a:cubicBezTo>
                    <a:pt x="1186614" y="501869"/>
                    <a:pt x="1200812" y="513738"/>
                    <a:pt x="1218559" y="535810"/>
                  </a:cubicBezTo>
                  <a:cubicBezTo>
                    <a:pt x="1224548" y="543242"/>
                    <a:pt x="1233977" y="554223"/>
                    <a:pt x="1239412" y="559991"/>
                  </a:cubicBezTo>
                  <a:cubicBezTo>
                    <a:pt x="1254830" y="576740"/>
                    <a:pt x="1259377" y="582508"/>
                    <a:pt x="1270691" y="599589"/>
                  </a:cubicBezTo>
                  <a:cubicBezTo>
                    <a:pt x="1284999" y="620997"/>
                    <a:pt x="1290545" y="627652"/>
                    <a:pt x="1311620" y="649170"/>
                  </a:cubicBezTo>
                  <a:cubicBezTo>
                    <a:pt x="1324820" y="662591"/>
                    <a:pt x="1332251" y="669136"/>
                    <a:pt x="1339572" y="673683"/>
                  </a:cubicBezTo>
                  <a:cubicBezTo>
                    <a:pt x="1367745" y="691652"/>
                    <a:pt x="1373846" y="695867"/>
                    <a:pt x="1391815" y="710619"/>
                  </a:cubicBezTo>
                  <a:cubicBezTo>
                    <a:pt x="1408564" y="724595"/>
                    <a:pt x="1413333" y="729254"/>
                    <a:pt x="1426533" y="745448"/>
                  </a:cubicBezTo>
                  <a:cubicBezTo>
                    <a:pt x="1435074" y="755875"/>
                    <a:pt x="1447163" y="770072"/>
                    <a:pt x="1453597" y="777171"/>
                  </a:cubicBezTo>
                  <a:cubicBezTo>
                    <a:pt x="1459919" y="784381"/>
                    <a:pt x="1469015" y="794807"/>
                    <a:pt x="1473784" y="800353"/>
                  </a:cubicBezTo>
                  <a:cubicBezTo>
                    <a:pt x="1488537" y="818100"/>
                    <a:pt x="1493195" y="821539"/>
                    <a:pt x="1521368" y="835292"/>
                  </a:cubicBezTo>
                  <a:cubicBezTo>
                    <a:pt x="1535344" y="842170"/>
                    <a:pt x="1550208" y="849934"/>
                    <a:pt x="1554423" y="852818"/>
                  </a:cubicBezTo>
                  <a:cubicBezTo>
                    <a:pt x="1565293" y="860028"/>
                    <a:pt x="1574720" y="870454"/>
                    <a:pt x="1587143" y="888867"/>
                  </a:cubicBezTo>
                  <a:cubicBezTo>
                    <a:pt x="1598679" y="906059"/>
                    <a:pt x="1603560" y="911162"/>
                    <a:pt x="1616981" y="920479"/>
                  </a:cubicBezTo>
                  <a:cubicBezTo>
                    <a:pt x="1628184" y="928021"/>
                    <a:pt x="1642936" y="942441"/>
                    <a:pt x="1651587" y="954087"/>
                  </a:cubicBezTo>
                  <a:cubicBezTo>
                    <a:pt x="1657244" y="961741"/>
                    <a:pt x="1658909" y="963183"/>
                    <a:pt x="1661793" y="963183"/>
                  </a:cubicBezTo>
                  <a:cubicBezTo>
                    <a:pt x="1665342" y="963183"/>
                    <a:pt x="1667338" y="960631"/>
                    <a:pt x="1665785" y="958080"/>
                  </a:cubicBezTo>
                  <a:cubicBezTo>
                    <a:pt x="1657689" y="944770"/>
                    <a:pt x="1635726" y="922142"/>
                    <a:pt x="1621640" y="912714"/>
                  </a:cubicBezTo>
                  <a:cubicBezTo>
                    <a:pt x="1610215" y="904950"/>
                    <a:pt x="1603781" y="898073"/>
                    <a:pt x="1593688" y="882766"/>
                  </a:cubicBezTo>
                  <a:cubicBezTo>
                    <a:pt x="1574832" y="854482"/>
                    <a:pt x="1566069" y="847272"/>
                    <a:pt x="1528467" y="828970"/>
                  </a:cubicBezTo>
                  <a:cubicBezTo>
                    <a:pt x="1514491" y="822093"/>
                    <a:pt x="1500405" y="814440"/>
                    <a:pt x="1496967" y="812000"/>
                  </a:cubicBezTo>
                  <a:cubicBezTo>
                    <a:pt x="1493639" y="809448"/>
                    <a:pt x="1487538" y="803126"/>
                    <a:pt x="1483434" y="798135"/>
                  </a:cubicBezTo>
                  <a:cubicBezTo>
                    <a:pt x="1479441" y="793143"/>
                    <a:pt x="1469347" y="781608"/>
                    <a:pt x="1461361" y="772623"/>
                  </a:cubicBezTo>
                  <a:cubicBezTo>
                    <a:pt x="1453375" y="763528"/>
                    <a:pt x="1441285" y="749330"/>
                    <a:pt x="1434519" y="741122"/>
                  </a:cubicBezTo>
                  <a:cubicBezTo>
                    <a:pt x="1418657" y="721711"/>
                    <a:pt x="1415441" y="718495"/>
                    <a:pt x="1396584" y="703077"/>
                  </a:cubicBezTo>
                  <a:cubicBezTo>
                    <a:pt x="1387933" y="695978"/>
                    <a:pt x="1380834" y="689989"/>
                    <a:pt x="1380945" y="689545"/>
                  </a:cubicBezTo>
                  <a:cubicBezTo>
                    <a:pt x="1380945" y="689101"/>
                    <a:pt x="1387045" y="683444"/>
                    <a:pt x="1394588" y="676900"/>
                  </a:cubicBezTo>
                  <a:cubicBezTo>
                    <a:pt x="1409007" y="664366"/>
                    <a:pt x="1427198" y="645621"/>
                    <a:pt x="1438068" y="631978"/>
                  </a:cubicBezTo>
                  <a:cubicBezTo>
                    <a:pt x="1446720" y="621107"/>
                    <a:pt x="1468793" y="586390"/>
                    <a:pt x="1475670" y="572969"/>
                  </a:cubicBezTo>
                  <a:cubicBezTo>
                    <a:pt x="1478665" y="567090"/>
                    <a:pt x="1486762" y="552781"/>
                    <a:pt x="1493861" y="541135"/>
                  </a:cubicBezTo>
                  <a:cubicBezTo>
                    <a:pt x="1500960" y="529488"/>
                    <a:pt x="1508613" y="515734"/>
                    <a:pt x="1511053" y="510632"/>
                  </a:cubicBezTo>
                  <a:cubicBezTo>
                    <a:pt x="1513382" y="505530"/>
                    <a:pt x="1518263" y="497322"/>
                    <a:pt x="1521701" y="492330"/>
                  </a:cubicBezTo>
                  <a:cubicBezTo>
                    <a:pt x="1525251" y="487228"/>
                    <a:pt x="1530908" y="478354"/>
                    <a:pt x="1534346" y="472587"/>
                  </a:cubicBezTo>
                  <a:cubicBezTo>
                    <a:pt x="1540336" y="462604"/>
                    <a:pt x="1543441" y="458056"/>
                    <a:pt x="1561632" y="434209"/>
                  </a:cubicBezTo>
                  <a:cubicBezTo>
                    <a:pt x="1565847" y="428663"/>
                    <a:pt x="1574610" y="415574"/>
                    <a:pt x="1581043" y="405259"/>
                  </a:cubicBezTo>
                  <a:cubicBezTo>
                    <a:pt x="1596794" y="379858"/>
                    <a:pt x="1625633" y="342035"/>
                    <a:pt x="1629182" y="342035"/>
                  </a:cubicBezTo>
                  <a:cubicBezTo>
                    <a:pt x="1631068" y="342035"/>
                    <a:pt x="1638832" y="352794"/>
                    <a:pt x="1643269" y="361446"/>
                  </a:cubicBezTo>
                  <a:cubicBezTo>
                    <a:pt x="1652364" y="379525"/>
                    <a:pt x="1655470" y="407477"/>
                    <a:pt x="1650368" y="425890"/>
                  </a:cubicBezTo>
                  <a:cubicBezTo>
                    <a:pt x="1643491" y="450181"/>
                    <a:pt x="1642936" y="452843"/>
                    <a:pt x="1642936" y="461939"/>
                  </a:cubicBezTo>
                  <a:cubicBezTo>
                    <a:pt x="1642936" y="468150"/>
                    <a:pt x="1643713" y="474029"/>
                    <a:pt x="1645266" y="479020"/>
                  </a:cubicBezTo>
                  <a:cubicBezTo>
                    <a:pt x="1648814" y="490112"/>
                    <a:pt x="1661127" y="514514"/>
                    <a:pt x="1673771" y="535700"/>
                  </a:cubicBezTo>
                  <a:cubicBezTo>
                    <a:pt x="1679761" y="545682"/>
                    <a:pt x="1688746" y="561433"/>
                    <a:pt x="1693626" y="570528"/>
                  </a:cubicBezTo>
                  <a:cubicBezTo>
                    <a:pt x="1703831" y="589828"/>
                    <a:pt x="1710930" y="600366"/>
                    <a:pt x="1722244" y="613232"/>
                  </a:cubicBezTo>
                  <a:lnTo>
                    <a:pt x="1730230" y="622439"/>
                  </a:lnTo>
                  <a:lnTo>
                    <a:pt x="1717141" y="635971"/>
                  </a:lnTo>
                  <a:cubicBezTo>
                    <a:pt x="1663456" y="691320"/>
                    <a:pt x="1643269" y="715722"/>
                    <a:pt x="1630735" y="740457"/>
                  </a:cubicBezTo>
                  <a:cubicBezTo>
                    <a:pt x="1624413" y="753212"/>
                    <a:pt x="1623082" y="757871"/>
                    <a:pt x="1625411" y="759313"/>
                  </a:cubicBezTo>
                  <a:cubicBezTo>
                    <a:pt x="1628406" y="761088"/>
                    <a:pt x="1631179" y="757982"/>
                    <a:pt x="1636059" y="747888"/>
                  </a:cubicBezTo>
                  <a:cubicBezTo>
                    <a:pt x="1650256" y="718717"/>
                    <a:pt x="1669002" y="696754"/>
                    <a:pt x="1746424" y="618224"/>
                  </a:cubicBezTo>
                  <a:cubicBezTo>
                    <a:pt x="1767942" y="596483"/>
                    <a:pt x="1787131" y="576518"/>
                    <a:pt x="1789128" y="573967"/>
                  </a:cubicBezTo>
                  <a:cubicBezTo>
                    <a:pt x="1791124" y="571416"/>
                    <a:pt x="1796338" y="562875"/>
                    <a:pt x="1800663" y="555111"/>
                  </a:cubicBezTo>
                  <a:cubicBezTo>
                    <a:pt x="1804989" y="547346"/>
                    <a:pt x="1810314" y="538583"/>
                    <a:pt x="1812310" y="535589"/>
                  </a:cubicBezTo>
                  <a:cubicBezTo>
                    <a:pt x="1817412" y="528046"/>
                    <a:pt x="1835270" y="504975"/>
                    <a:pt x="1839485" y="500428"/>
                  </a:cubicBezTo>
                  <a:cubicBezTo>
                    <a:pt x="1843034" y="496656"/>
                    <a:pt x="1848359" y="493107"/>
                    <a:pt x="1850577" y="493107"/>
                  </a:cubicBezTo>
                  <a:cubicBezTo>
                    <a:pt x="1851132" y="493107"/>
                    <a:pt x="1852574" y="497544"/>
                    <a:pt x="1853794" y="503089"/>
                  </a:cubicBezTo>
                  <a:cubicBezTo>
                    <a:pt x="1855457" y="510965"/>
                    <a:pt x="1855790" y="515956"/>
                    <a:pt x="1855125" y="527492"/>
                  </a:cubicBezTo>
                  <a:cubicBezTo>
                    <a:pt x="1853128" y="565759"/>
                    <a:pt x="1853017" y="574965"/>
                    <a:pt x="1854348" y="591603"/>
                  </a:cubicBezTo>
                  <a:cubicBezTo>
                    <a:pt x="1856567" y="618889"/>
                    <a:pt x="1859007" y="634307"/>
                    <a:pt x="1862889" y="645288"/>
                  </a:cubicBezTo>
                  <a:cubicBezTo>
                    <a:pt x="1864886" y="650834"/>
                    <a:pt x="1866439" y="655825"/>
                    <a:pt x="1866439" y="656491"/>
                  </a:cubicBezTo>
                  <a:cubicBezTo>
                    <a:pt x="1865662" y="666141"/>
                    <a:pt x="1863998" y="672685"/>
                    <a:pt x="1861336" y="677122"/>
                  </a:cubicBezTo>
                  <a:cubicBezTo>
                    <a:pt x="1856678" y="684886"/>
                    <a:pt x="1831277" y="709399"/>
                    <a:pt x="1814861" y="721600"/>
                  </a:cubicBezTo>
                  <a:cubicBezTo>
                    <a:pt x="1792344" y="738571"/>
                    <a:pt x="1787464" y="745004"/>
                    <a:pt x="1767720" y="784492"/>
                  </a:cubicBezTo>
                  <a:cubicBezTo>
                    <a:pt x="1760732" y="798468"/>
                    <a:pt x="1752857" y="813331"/>
                    <a:pt x="1749973" y="817546"/>
                  </a:cubicBezTo>
                  <a:cubicBezTo>
                    <a:pt x="1741543" y="830634"/>
                    <a:pt x="1730341" y="842503"/>
                    <a:pt x="1718361" y="850932"/>
                  </a:cubicBezTo>
                  <a:cubicBezTo>
                    <a:pt x="1705606" y="860028"/>
                    <a:pt x="1704164" y="861470"/>
                    <a:pt x="1704829" y="864354"/>
                  </a:cubicBezTo>
                  <a:cubicBezTo>
                    <a:pt x="1705606" y="868679"/>
                    <a:pt x="1710042" y="867237"/>
                    <a:pt x="1722576" y="858364"/>
                  </a:cubicBezTo>
                  <a:cubicBezTo>
                    <a:pt x="1736109" y="848714"/>
                    <a:pt x="1748309" y="836069"/>
                    <a:pt x="1757405" y="821982"/>
                  </a:cubicBezTo>
                  <a:cubicBezTo>
                    <a:pt x="1760289" y="817546"/>
                    <a:pt x="1767942" y="803126"/>
                    <a:pt x="1774375" y="789816"/>
                  </a:cubicBezTo>
                  <a:cubicBezTo>
                    <a:pt x="1786577" y="764859"/>
                    <a:pt x="1794452" y="751660"/>
                    <a:pt x="1802216" y="742897"/>
                  </a:cubicBezTo>
                  <a:cubicBezTo>
                    <a:pt x="1804657" y="740235"/>
                    <a:pt x="1813087" y="733136"/>
                    <a:pt x="1820850" y="727146"/>
                  </a:cubicBezTo>
                  <a:cubicBezTo>
                    <a:pt x="1836823" y="715167"/>
                    <a:pt x="1858230" y="694869"/>
                    <a:pt x="1865773" y="684997"/>
                  </a:cubicBezTo>
                  <a:cubicBezTo>
                    <a:pt x="1868435" y="681337"/>
                    <a:pt x="1871430" y="675791"/>
                    <a:pt x="1872317" y="672796"/>
                  </a:cubicBezTo>
                  <a:lnTo>
                    <a:pt x="1873870" y="667361"/>
                  </a:lnTo>
                  <a:lnTo>
                    <a:pt x="1880414" y="674571"/>
                  </a:lnTo>
                  <a:cubicBezTo>
                    <a:pt x="1884074" y="678564"/>
                    <a:pt x="1894501" y="688103"/>
                    <a:pt x="1903707" y="695756"/>
                  </a:cubicBezTo>
                  <a:cubicBezTo>
                    <a:pt x="1938536" y="724928"/>
                    <a:pt x="1951180" y="741566"/>
                    <a:pt x="1963936" y="774731"/>
                  </a:cubicBezTo>
                  <a:cubicBezTo>
                    <a:pt x="1969926" y="790703"/>
                    <a:pt x="1973143" y="796138"/>
                    <a:pt x="1992664" y="823868"/>
                  </a:cubicBezTo>
                  <a:cubicBezTo>
                    <a:pt x="2007417" y="844832"/>
                    <a:pt x="2010523" y="848714"/>
                    <a:pt x="2012963" y="848714"/>
                  </a:cubicBezTo>
                  <a:cubicBezTo>
                    <a:pt x="2015181" y="848714"/>
                    <a:pt x="2016069" y="848048"/>
                    <a:pt x="2016290" y="845719"/>
                  </a:cubicBezTo>
                  <a:cubicBezTo>
                    <a:pt x="2016512" y="843611"/>
                    <a:pt x="2012519" y="837067"/>
                    <a:pt x="2001205" y="820873"/>
                  </a:cubicBezTo>
                  <a:cubicBezTo>
                    <a:pt x="1981018" y="792367"/>
                    <a:pt x="1979021" y="789039"/>
                    <a:pt x="1971146" y="769517"/>
                  </a:cubicBezTo>
                  <a:cubicBezTo>
                    <a:pt x="1960498" y="743119"/>
                    <a:pt x="1953399" y="731805"/>
                    <a:pt x="1936429" y="714169"/>
                  </a:cubicBezTo>
                  <a:cubicBezTo>
                    <a:pt x="1930217" y="707846"/>
                    <a:pt x="1918238" y="696865"/>
                    <a:pt x="1909697" y="689878"/>
                  </a:cubicBezTo>
                  <a:cubicBezTo>
                    <a:pt x="1876532" y="662480"/>
                    <a:pt x="1869655" y="650501"/>
                    <a:pt x="1864664" y="612567"/>
                  </a:cubicBezTo>
                  <a:cubicBezTo>
                    <a:pt x="1862002" y="591159"/>
                    <a:pt x="1861225" y="562099"/>
                    <a:pt x="1863000" y="537585"/>
                  </a:cubicBezTo>
                  <a:cubicBezTo>
                    <a:pt x="1864553" y="515623"/>
                    <a:pt x="1864331" y="511408"/>
                    <a:pt x="1861003" y="495769"/>
                  </a:cubicBezTo>
                  <a:cubicBezTo>
                    <a:pt x="1860338" y="492441"/>
                    <a:pt x="1860449" y="492330"/>
                    <a:pt x="1864331" y="493218"/>
                  </a:cubicBezTo>
                  <a:cubicBezTo>
                    <a:pt x="1871541" y="494660"/>
                    <a:pt x="1880858" y="502424"/>
                    <a:pt x="1897052" y="520504"/>
                  </a:cubicBezTo>
                  <a:cubicBezTo>
                    <a:pt x="1917461" y="543464"/>
                    <a:pt x="1922120" y="549675"/>
                    <a:pt x="1941975" y="580289"/>
                  </a:cubicBezTo>
                  <a:cubicBezTo>
                    <a:pt x="1950959" y="594376"/>
                    <a:pt x="1961386" y="609683"/>
                    <a:pt x="1964934" y="614563"/>
                  </a:cubicBezTo>
                  <a:cubicBezTo>
                    <a:pt x="1977579" y="631756"/>
                    <a:pt x="1983791" y="641960"/>
                    <a:pt x="1995437" y="664144"/>
                  </a:cubicBezTo>
                  <a:cubicBezTo>
                    <a:pt x="2008748" y="689878"/>
                    <a:pt x="2006308" y="685995"/>
                    <a:pt x="2054446" y="754987"/>
                  </a:cubicBezTo>
                  <a:cubicBezTo>
                    <a:pt x="2058218" y="760533"/>
                    <a:pt x="2068644" y="774398"/>
                    <a:pt x="2077518" y="785712"/>
                  </a:cubicBezTo>
                  <a:cubicBezTo>
                    <a:pt x="2096929" y="810669"/>
                    <a:pt x="2101144" y="816991"/>
                    <a:pt x="2112347" y="837622"/>
                  </a:cubicBezTo>
                  <a:cubicBezTo>
                    <a:pt x="2117116" y="846384"/>
                    <a:pt x="2126434" y="862024"/>
                    <a:pt x="2132977" y="872451"/>
                  </a:cubicBezTo>
                  <a:cubicBezTo>
                    <a:pt x="2139632" y="882877"/>
                    <a:pt x="2148839" y="897740"/>
                    <a:pt x="2153497" y="905505"/>
                  </a:cubicBezTo>
                  <a:cubicBezTo>
                    <a:pt x="2158156" y="913269"/>
                    <a:pt x="2166697" y="926246"/>
                    <a:pt x="2172465" y="934454"/>
                  </a:cubicBezTo>
                  <a:cubicBezTo>
                    <a:pt x="2178233" y="942552"/>
                    <a:pt x="2190878" y="962184"/>
                    <a:pt x="2200416" y="978157"/>
                  </a:cubicBezTo>
                  <a:cubicBezTo>
                    <a:pt x="2209955" y="994129"/>
                    <a:pt x="2221158" y="1011432"/>
                    <a:pt x="2225262" y="1016757"/>
                  </a:cubicBezTo>
                  <a:cubicBezTo>
                    <a:pt x="2229366" y="1022192"/>
                    <a:pt x="2232361" y="1026518"/>
                    <a:pt x="2231917" y="1026518"/>
                  </a:cubicBezTo>
                  <a:cubicBezTo>
                    <a:pt x="2231363" y="1026628"/>
                    <a:pt x="2181560" y="1026628"/>
                    <a:pt x="2121442" y="1026628"/>
                  </a:cubicBezTo>
                  <a:cubicBezTo>
                    <a:pt x="2056332" y="1026628"/>
                    <a:pt x="2010634" y="1027072"/>
                    <a:pt x="2009081" y="1027737"/>
                  </a:cubicBezTo>
                  <a:cubicBezTo>
                    <a:pt x="2005531" y="1029068"/>
                    <a:pt x="2005198" y="1033062"/>
                    <a:pt x="2008415" y="1034725"/>
                  </a:cubicBezTo>
                  <a:cubicBezTo>
                    <a:pt x="2011410" y="1036389"/>
                    <a:pt x="2291814" y="1036611"/>
                    <a:pt x="2293478" y="1034947"/>
                  </a:cubicBezTo>
                  <a:cubicBezTo>
                    <a:pt x="2294032" y="1034393"/>
                    <a:pt x="2294254" y="1032951"/>
                    <a:pt x="2294032" y="1031841"/>
                  </a:cubicBezTo>
                  <a:cubicBezTo>
                    <a:pt x="2293367" y="1027960"/>
                    <a:pt x="2284715" y="1026628"/>
                    <a:pt x="2262199" y="1026850"/>
                  </a:cubicBezTo>
                  <a:close/>
                  <a:moveTo>
                    <a:pt x="1142691" y="506084"/>
                  </a:moveTo>
                  <a:cubicBezTo>
                    <a:pt x="1138031" y="523720"/>
                    <a:pt x="1137034" y="534923"/>
                    <a:pt x="1137699" y="561544"/>
                  </a:cubicBezTo>
                  <a:cubicBezTo>
                    <a:pt x="1138253" y="587388"/>
                    <a:pt x="1139252" y="593045"/>
                    <a:pt x="1145241" y="607686"/>
                  </a:cubicBezTo>
                  <a:cubicBezTo>
                    <a:pt x="1155668" y="632865"/>
                    <a:pt x="1172749" y="653496"/>
                    <a:pt x="1220223" y="697753"/>
                  </a:cubicBezTo>
                  <a:cubicBezTo>
                    <a:pt x="1231315" y="708179"/>
                    <a:pt x="1239523" y="716831"/>
                    <a:pt x="1242961" y="722155"/>
                  </a:cubicBezTo>
                  <a:cubicBezTo>
                    <a:pt x="1249505" y="731916"/>
                    <a:pt x="1259156" y="752214"/>
                    <a:pt x="1265478" y="769407"/>
                  </a:cubicBezTo>
                  <a:cubicBezTo>
                    <a:pt x="1271357" y="785490"/>
                    <a:pt x="1278456" y="799244"/>
                    <a:pt x="1286996" y="811223"/>
                  </a:cubicBezTo>
                  <a:cubicBezTo>
                    <a:pt x="1290878" y="816769"/>
                    <a:pt x="1307960" y="835292"/>
                    <a:pt x="1327925" y="855591"/>
                  </a:cubicBezTo>
                  <a:cubicBezTo>
                    <a:pt x="1370296" y="898849"/>
                    <a:pt x="1378726" y="908721"/>
                    <a:pt x="1388154" y="927467"/>
                  </a:cubicBezTo>
                  <a:cubicBezTo>
                    <a:pt x="1394144" y="939557"/>
                    <a:pt x="1408564" y="963515"/>
                    <a:pt x="1414775" y="971945"/>
                  </a:cubicBezTo>
                  <a:cubicBezTo>
                    <a:pt x="1417770" y="975716"/>
                    <a:pt x="1422872" y="982150"/>
                    <a:pt x="1426533" y="986032"/>
                  </a:cubicBezTo>
                  <a:cubicBezTo>
                    <a:pt x="1436959" y="997346"/>
                    <a:pt x="1460807" y="1025519"/>
                    <a:pt x="1460807" y="1026407"/>
                  </a:cubicBezTo>
                  <a:cubicBezTo>
                    <a:pt x="1460807" y="1027627"/>
                    <a:pt x="1249284" y="1027072"/>
                    <a:pt x="1248285" y="1025963"/>
                  </a:cubicBezTo>
                  <a:cubicBezTo>
                    <a:pt x="1247953" y="1025519"/>
                    <a:pt x="1234864" y="1011987"/>
                    <a:pt x="1219224" y="996125"/>
                  </a:cubicBezTo>
                  <a:cubicBezTo>
                    <a:pt x="1191717" y="967952"/>
                    <a:pt x="1161325" y="935896"/>
                    <a:pt x="1154115" y="927688"/>
                  </a:cubicBezTo>
                  <a:cubicBezTo>
                    <a:pt x="1148458" y="921033"/>
                    <a:pt x="1124278" y="887425"/>
                    <a:pt x="1117734" y="877220"/>
                  </a:cubicBezTo>
                  <a:cubicBezTo>
                    <a:pt x="1109858" y="864686"/>
                    <a:pt x="1102759" y="857366"/>
                    <a:pt x="1085899" y="844721"/>
                  </a:cubicBezTo>
                  <a:cubicBezTo>
                    <a:pt x="1069594" y="832298"/>
                    <a:pt x="1062940" y="826752"/>
                    <a:pt x="1043972" y="809670"/>
                  </a:cubicBezTo>
                  <a:cubicBezTo>
                    <a:pt x="1010253" y="779278"/>
                    <a:pt x="999715" y="767077"/>
                    <a:pt x="989067" y="745781"/>
                  </a:cubicBezTo>
                  <a:cubicBezTo>
                    <a:pt x="982966" y="733469"/>
                    <a:pt x="971875" y="715278"/>
                    <a:pt x="962890" y="702966"/>
                  </a:cubicBezTo>
                  <a:cubicBezTo>
                    <a:pt x="958897" y="697309"/>
                    <a:pt x="955459" y="692096"/>
                    <a:pt x="955459" y="691431"/>
                  </a:cubicBezTo>
                  <a:cubicBezTo>
                    <a:pt x="955459" y="689878"/>
                    <a:pt x="971764" y="672796"/>
                    <a:pt x="1006703" y="637856"/>
                  </a:cubicBezTo>
                  <a:cubicBezTo>
                    <a:pt x="1036984" y="607465"/>
                    <a:pt x="1072145" y="569863"/>
                    <a:pt x="1082905" y="556331"/>
                  </a:cubicBezTo>
                  <a:cubicBezTo>
                    <a:pt x="1086454" y="551672"/>
                    <a:pt x="1093664" y="543021"/>
                    <a:pt x="1098766" y="536809"/>
                  </a:cubicBezTo>
                  <a:cubicBezTo>
                    <a:pt x="1103979" y="530708"/>
                    <a:pt x="1111744" y="520393"/>
                    <a:pt x="1116070" y="513738"/>
                  </a:cubicBezTo>
                  <a:cubicBezTo>
                    <a:pt x="1120396" y="507193"/>
                    <a:pt x="1125276" y="500760"/>
                    <a:pt x="1126828" y="499318"/>
                  </a:cubicBezTo>
                  <a:cubicBezTo>
                    <a:pt x="1130046" y="496434"/>
                    <a:pt x="1143134" y="488337"/>
                    <a:pt x="1144687" y="488337"/>
                  </a:cubicBezTo>
                  <a:cubicBezTo>
                    <a:pt x="1145130" y="488337"/>
                    <a:pt x="1145685" y="489779"/>
                    <a:pt x="1145685" y="491554"/>
                  </a:cubicBezTo>
                  <a:cubicBezTo>
                    <a:pt x="1145685" y="493440"/>
                    <a:pt x="1144354" y="499873"/>
                    <a:pt x="1142691" y="505974"/>
                  </a:cubicBezTo>
                  <a:close/>
                  <a:moveTo>
                    <a:pt x="1516155" y="484677"/>
                  </a:moveTo>
                  <a:cubicBezTo>
                    <a:pt x="1510721" y="492996"/>
                    <a:pt x="1504065" y="504199"/>
                    <a:pt x="1501403" y="509745"/>
                  </a:cubicBezTo>
                  <a:cubicBezTo>
                    <a:pt x="1498852" y="515291"/>
                    <a:pt x="1491975" y="527492"/>
                    <a:pt x="1486096" y="536920"/>
                  </a:cubicBezTo>
                  <a:cubicBezTo>
                    <a:pt x="1480329" y="546348"/>
                    <a:pt x="1472564" y="559880"/>
                    <a:pt x="1468904" y="566979"/>
                  </a:cubicBezTo>
                  <a:cubicBezTo>
                    <a:pt x="1460363" y="583506"/>
                    <a:pt x="1440175" y="615229"/>
                    <a:pt x="1430304" y="627874"/>
                  </a:cubicBezTo>
                  <a:cubicBezTo>
                    <a:pt x="1421098" y="639520"/>
                    <a:pt x="1394144" y="666695"/>
                    <a:pt x="1381721" y="676900"/>
                  </a:cubicBezTo>
                  <a:lnTo>
                    <a:pt x="1372848" y="684221"/>
                  </a:lnTo>
                  <a:lnTo>
                    <a:pt x="1361756" y="677233"/>
                  </a:lnTo>
                  <a:cubicBezTo>
                    <a:pt x="1355655" y="673461"/>
                    <a:pt x="1347336" y="668359"/>
                    <a:pt x="1343454" y="665919"/>
                  </a:cubicBezTo>
                  <a:cubicBezTo>
                    <a:pt x="1335135" y="660706"/>
                    <a:pt x="1313728" y="640186"/>
                    <a:pt x="1299752" y="624213"/>
                  </a:cubicBezTo>
                  <a:cubicBezTo>
                    <a:pt x="1294428" y="618113"/>
                    <a:pt x="1285110" y="605579"/>
                    <a:pt x="1279121" y="596483"/>
                  </a:cubicBezTo>
                  <a:cubicBezTo>
                    <a:pt x="1267031" y="578404"/>
                    <a:pt x="1262705" y="572747"/>
                    <a:pt x="1246622" y="555221"/>
                  </a:cubicBezTo>
                  <a:cubicBezTo>
                    <a:pt x="1240854" y="548899"/>
                    <a:pt x="1230094" y="536365"/>
                    <a:pt x="1222996" y="527492"/>
                  </a:cubicBezTo>
                  <a:cubicBezTo>
                    <a:pt x="1208466" y="509634"/>
                    <a:pt x="1196930" y="499540"/>
                    <a:pt x="1179294" y="489114"/>
                  </a:cubicBezTo>
                  <a:cubicBezTo>
                    <a:pt x="1164763" y="480462"/>
                    <a:pt x="1159106" y="478576"/>
                    <a:pt x="1150565" y="479242"/>
                  </a:cubicBezTo>
                  <a:cubicBezTo>
                    <a:pt x="1142025" y="479796"/>
                    <a:pt x="1130711" y="485010"/>
                    <a:pt x="1122836" y="491998"/>
                  </a:cubicBezTo>
                  <a:cubicBezTo>
                    <a:pt x="1119841" y="494660"/>
                    <a:pt x="1113962" y="501980"/>
                    <a:pt x="1109747" y="508303"/>
                  </a:cubicBezTo>
                  <a:cubicBezTo>
                    <a:pt x="1105532" y="514514"/>
                    <a:pt x="1098544" y="524053"/>
                    <a:pt x="1094108" y="529156"/>
                  </a:cubicBezTo>
                  <a:cubicBezTo>
                    <a:pt x="1089782" y="534369"/>
                    <a:pt x="1082461" y="543353"/>
                    <a:pt x="1077691" y="549232"/>
                  </a:cubicBezTo>
                  <a:cubicBezTo>
                    <a:pt x="1064382" y="565981"/>
                    <a:pt x="1032769" y="600144"/>
                    <a:pt x="1005039" y="627763"/>
                  </a:cubicBezTo>
                  <a:cubicBezTo>
                    <a:pt x="990952" y="641739"/>
                    <a:pt x="973094" y="660262"/>
                    <a:pt x="964887" y="668803"/>
                  </a:cubicBezTo>
                  <a:cubicBezTo>
                    <a:pt x="953351" y="681226"/>
                    <a:pt x="950023" y="684110"/>
                    <a:pt x="948803" y="683001"/>
                  </a:cubicBezTo>
                  <a:cubicBezTo>
                    <a:pt x="948138" y="682224"/>
                    <a:pt x="944477" y="677011"/>
                    <a:pt x="940706" y="671465"/>
                  </a:cubicBezTo>
                  <a:cubicBezTo>
                    <a:pt x="927618" y="652165"/>
                    <a:pt x="919299" y="646064"/>
                    <a:pt x="904324" y="644623"/>
                  </a:cubicBezTo>
                  <a:cubicBezTo>
                    <a:pt x="888574" y="643181"/>
                    <a:pt x="876595" y="649836"/>
                    <a:pt x="854633" y="671798"/>
                  </a:cubicBezTo>
                  <a:cubicBezTo>
                    <a:pt x="834667" y="691874"/>
                    <a:pt x="821800" y="707625"/>
                    <a:pt x="805163" y="732249"/>
                  </a:cubicBezTo>
                  <a:cubicBezTo>
                    <a:pt x="787527" y="758537"/>
                    <a:pt x="784199" y="763084"/>
                    <a:pt x="764788" y="785934"/>
                  </a:cubicBezTo>
                  <a:cubicBezTo>
                    <a:pt x="756247" y="795916"/>
                    <a:pt x="743825" y="811112"/>
                    <a:pt x="737059" y="819542"/>
                  </a:cubicBezTo>
                  <a:cubicBezTo>
                    <a:pt x="729294" y="829303"/>
                    <a:pt x="710992" y="848714"/>
                    <a:pt x="687034" y="872783"/>
                  </a:cubicBezTo>
                  <a:cubicBezTo>
                    <a:pt x="649432" y="910385"/>
                    <a:pt x="642444" y="916597"/>
                    <a:pt x="597965" y="951092"/>
                  </a:cubicBezTo>
                  <a:cubicBezTo>
                    <a:pt x="586208" y="960188"/>
                    <a:pt x="572898" y="974053"/>
                    <a:pt x="559588" y="991023"/>
                  </a:cubicBezTo>
                  <a:cubicBezTo>
                    <a:pt x="550936" y="1002115"/>
                    <a:pt x="539400" y="1018420"/>
                    <a:pt x="535740" y="1024965"/>
                  </a:cubicBezTo>
                  <a:cubicBezTo>
                    <a:pt x="534631" y="1026850"/>
                    <a:pt x="527199" y="1027072"/>
                    <a:pt x="413840" y="1027516"/>
                  </a:cubicBezTo>
                  <a:cubicBezTo>
                    <a:pt x="295156" y="1027960"/>
                    <a:pt x="293049" y="1027849"/>
                    <a:pt x="293049" y="1025630"/>
                  </a:cubicBezTo>
                  <a:cubicBezTo>
                    <a:pt x="293049" y="1021859"/>
                    <a:pt x="303364" y="1003113"/>
                    <a:pt x="311572" y="992021"/>
                  </a:cubicBezTo>
                  <a:cubicBezTo>
                    <a:pt x="324882" y="974164"/>
                    <a:pt x="341187" y="958524"/>
                    <a:pt x="363926" y="941442"/>
                  </a:cubicBezTo>
                  <a:cubicBezTo>
                    <a:pt x="379566" y="929907"/>
                    <a:pt x="389437" y="921255"/>
                    <a:pt x="404190" y="906503"/>
                  </a:cubicBezTo>
                  <a:cubicBezTo>
                    <a:pt x="424932" y="885761"/>
                    <a:pt x="429036" y="880437"/>
                    <a:pt x="440239" y="859806"/>
                  </a:cubicBezTo>
                  <a:cubicBezTo>
                    <a:pt x="448335" y="844832"/>
                    <a:pt x="453881" y="838177"/>
                    <a:pt x="466415" y="828748"/>
                  </a:cubicBezTo>
                  <a:cubicBezTo>
                    <a:pt x="487934" y="812665"/>
                    <a:pt x="511892" y="791147"/>
                    <a:pt x="542395" y="760977"/>
                  </a:cubicBezTo>
                  <a:cubicBezTo>
                    <a:pt x="573342" y="730141"/>
                    <a:pt x="575893" y="727257"/>
                    <a:pt x="595858" y="700526"/>
                  </a:cubicBezTo>
                  <a:cubicBezTo>
                    <a:pt x="617155" y="671909"/>
                    <a:pt x="622590" y="663701"/>
                    <a:pt x="632351" y="644844"/>
                  </a:cubicBezTo>
                  <a:cubicBezTo>
                    <a:pt x="635456" y="638966"/>
                    <a:pt x="639449" y="632310"/>
                    <a:pt x="641335" y="629981"/>
                  </a:cubicBezTo>
                  <a:cubicBezTo>
                    <a:pt x="646770" y="623326"/>
                    <a:pt x="656975" y="618889"/>
                    <a:pt x="677273" y="613676"/>
                  </a:cubicBezTo>
                  <a:cubicBezTo>
                    <a:pt x="703339" y="607021"/>
                    <a:pt x="718979" y="599367"/>
                    <a:pt x="732844" y="586390"/>
                  </a:cubicBezTo>
                  <a:cubicBezTo>
                    <a:pt x="744490" y="575520"/>
                    <a:pt x="753252" y="559104"/>
                    <a:pt x="767117" y="522057"/>
                  </a:cubicBezTo>
                  <a:cubicBezTo>
                    <a:pt x="778764" y="490888"/>
                    <a:pt x="786196" y="476025"/>
                    <a:pt x="795180" y="466486"/>
                  </a:cubicBezTo>
                  <a:cubicBezTo>
                    <a:pt x="799284" y="462160"/>
                    <a:pt x="811707" y="451401"/>
                    <a:pt x="822688" y="442638"/>
                  </a:cubicBezTo>
                  <a:cubicBezTo>
                    <a:pt x="847090" y="423117"/>
                    <a:pt x="862286" y="408253"/>
                    <a:pt x="870494" y="395720"/>
                  </a:cubicBezTo>
                  <a:cubicBezTo>
                    <a:pt x="873822" y="390507"/>
                    <a:pt x="881365" y="376420"/>
                    <a:pt x="887243" y="364551"/>
                  </a:cubicBezTo>
                  <a:lnTo>
                    <a:pt x="897892" y="342811"/>
                  </a:lnTo>
                  <a:lnTo>
                    <a:pt x="915860" y="324398"/>
                  </a:lnTo>
                  <a:cubicBezTo>
                    <a:pt x="925621" y="314194"/>
                    <a:pt x="937711" y="301327"/>
                    <a:pt x="942481" y="295560"/>
                  </a:cubicBezTo>
                  <a:cubicBezTo>
                    <a:pt x="947250" y="289903"/>
                    <a:pt x="956568" y="279476"/>
                    <a:pt x="963112" y="272488"/>
                  </a:cubicBezTo>
                  <a:cubicBezTo>
                    <a:pt x="983632" y="250748"/>
                    <a:pt x="988845" y="243095"/>
                    <a:pt x="997497" y="220245"/>
                  </a:cubicBezTo>
                  <a:cubicBezTo>
                    <a:pt x="1003819" y="203607"/>
                    <a:pt x="1008922" y="194623"/>
                    <a:pt x="1022343" y="176543"/>
                  </a:cubicBezTo>
                  <a:cubicBezTo>
                    <a:pt x="1034544" y="160016"/>
                    <a:pt x="1038759" y="153250"/>
                    <a:pt x="1061275" y="114539"/>
                  </a:cubicBezTo>
                  <a:cubicBezTo>
                    <a:pt x="1075140" y="90692"/>
                    <a:pt x="1121505" y="21367"/>
                    <a:pt x="1127605" y="15156"/>
                  </a:cubicBezTo>
                  <a:cubicBezTo>
                    <a:pt x="1132042" y="10719"/>
                    <a:pt x="1138476" y="7502"/>
                    <a:pt x="1141581" y="8278"/>
                  </a:cubicBezTo>
                  <a:cubicBezTo>
                    <a:pt x="1142246" y="8390"/>
                    <a:pt x="1142691" y="9720"/>
                    <a:pt x="1142357" y="11274"/>
                  </a:cubicBezTo>
                  <a:cubicBezTo>
                    <a:pt x="1142246" y="12716"/>
                    <a:pt x="1143688" y="18927"/>
                    <a:pt x="1145685" y="24916"/>
                  </a:cubicBezTo>
                  <a:cubicBezTo>
                    <a:pt x="1148569" y="33790"/>
                    <a:pt x="1149234" y="38116"/>
                    <a:pt x="1149234" y="46213"/>
                  </a:cubicBezTo>
                  <a:cubicBezTo>
                    <a:pt x="1149234" y="68397"/>
                    <a:pt x="1143245" y="94352"/>
                    <a:pt x="1134261" y="110435"/>
                  </a:cubicBezTo>
                  <a:cubicBezTo>
                    <a:pt x="1131931" y="114650"/>
                    <a:pt x="1125165" y="125299"/>
                    <a:pt x="1119397" y="134061"/>
                  </a:cubicBezTo>
                  <a:cubicBezTo>
                    <a:pt x="1098877" y="164897"/>
                    <a:pt x="1097435" y="170221"/>
                    <a:pt x="1096104" y="220245"/>
                  </a:cubicBezTo>
                  <a:cubicBezTo>
                    <a:pt x="1095550" y="240654"/>
                    <a:pt x="1094551" y="261064"/>
                    <a:pt x="1093775" y="265722"/>
                  </a:cubicBezTo>
                  <a:cubicBezTo>
                    <a:pt x="1090669" y="285688"/>
                    <a:pt x="1085012" y="299996"/>
                    <a:pt x="1075251" y="312641"/>
                  </a:cubicBezTo>
                  <a:cubicBezTo>
                    <a:pt x="1066045" y="324731"/>
                    <a:pt x="1030662" y="356343"/>
                    <a:pt x="1001712" y="378527"/>
                  </a:cubicBezTo>
                  <a:cubicBezTo>
                    <a:pt x="992949" y="385293"/>
                    <a:pt x="982079" y="393834"/>
                    <a:pt x="977532" y="397827"/>
                  </a:cubicBezTo>
                  <a:cubicBezTo>
                    <a:pt x="967216" y="406701"/>
                    <a:pt x="899001" y="473918"/>
                    <a:pt x="899001" y="475249"/>
                  </a:cubicBezTo>
                  <a:cubicBezTo>
                    <a:pt x="899001" y="477356"/>
                    <a:pt x="902550" y="479131"/>
                    <a:pt x="905655" y="478465"/>
                  </a:cubicBezTo>
                  <a:cubicBezTo>
                    <a:pt x="907542" y="478022"/>
                    <a:pt x="921295" y="465155"/>
                    <a:pt x="940706" y="445522"/>
                  </a:cubicBezTo>
                  <a:cubicBezTo>
                    <a:pt x="975756" y="410361"/>
                    <a:pt x="980305" y="406368"/>
                    <a:pt x="1004707" y="387401"/>
                  </a:cubicBezTo>
                  <a:cubicBezTo>
                    <a:pt x="1040866" y="359449"/>
                    <a:pt x="1078357" y="324731"/>
                    <a:pt x="1087231" y="310866"/>
                  </a:cubicBezTo>
                  <a:cubicBezTo>
                    <a:pt x="1099875" y="291234"/>
                    <a:pt x="1104423" y="265944"/>
                    <a:pt x="1104423" y="215476"/>
                  </a:cubicBezTo>
                  <a:cubicBezTo>
                    <a:pt x="1104423" y="180647"/>
                    <a:pt x="1107862" y="167115"/>
                    <a:pt x="1122059" y="145264"/>
                  </a:cubicBezTo>
                  <a:cubicBezTo>
                    <a:pt x="1130157" y="132508"/>
                    <a:pt x="1131599" y="131288"/>
                    <a:pt x="1131599" y="136945"/>
                  </a:cubicBezTo>
                  <a:cubicBezTo>
                    <a:pt x="1131599" y="154692"/>
                    <a:pt x="1141581" y="179760"/>
                    <a:pt x="1165207" y="221465"/>
                  </a:cubicBezTo>
                  <a:cubicBezTo>
                    <a:pt x="1188833" y="263060"/>
                    <a:pt x="1192937" y="272377"/>
                    <a:pt x="1200036" y="299553"/>
                  </a:cubicBezTo>
                  <a:cubicBezTo>
                    <a:pt x="1203031" y="310533"/>
                    <a:pt x="1206358" y="320405"/>
                    <a:pt x="1209020" y="325508"/>
                  </a:cubicBezTo>
                  <a:cubicBezTo>
                    <a:pt x="1216451" y="339705"/>
                    <a:pt x="1241519" y="363997"/>
                    <a:pt x="1274352" y="389065"/>
                  </a:cubicBezTo>
                  <a:cubicBezTo>
                    <a:pt x="1312951" y="418458"/>
                    <a:pt x="1330698" y="436538"/>
                    <a:pt x="1350664" y="467152"/>
                  </a:cubicBezTo>
                  <a:cubicBezTo>
                    <a:pt x="1358761" y="479685"/>
                    <a:pt x="1361866" y="482902"/>
                    <a:pt x="1365083" y="482237"/>
                  </a:cubicBezTo>
                  <a:cubicBezTo>
                    <a:pt x="1368522" y="481682"/>
                    <a:pt x="1368300" y="476912"/>
                    <a:pt x="1364639" y="472032"/>
                  </a:cubicBezTo>
                  <a:cubicBezTo>
                    <a:pt x="1362754" y="469703"/>
                    <a:pt x="1357651" y="462382"/>
                    <a:pt x="1353437" y="455838"/>
                  </a:cubicBezTo>
                  <a:cubicBezTo>
                    <a:pt x="1343898" y="441418"/>
                    <a:pt x="1329146" y="423560"/>
                    <a:pt x="1319163" y="414465"/>
                  </a:cubicBezTo>
                  <a:cubicBezTo>
                    <a:pt x="1311953" y="407921"/>
                    <a:pt x="1291211" y="391172"/>
                    <a:pt x="1264369" y="370208"/>
                  </a:cubicBezTo>
                  <a:cubicBezTo>
                    <a:pt x="1257270" y="364662"/>
                    <a:pt x="1244514" y="353237"/>
                    <a:pt x="1236195" y="344808"/>
                  </a:cubicBezTo>
                  <a:cubicBezTo>
                    <a:pt x="1217450" y="326173"/>
                    <a:pt x="1214123" y="320516"/>
                    <a:pt x="1207910" y="295892"/>
                  </a:cubicBezTo>
                  <a:cubicBezTo>
                    <a:pt x="1201033" y="269272"/>
                    <a:pt x="1196375" y="258845"/>
                    <a:pt x="1172749" y="217805"/>
                  </a:cubicBezTo>
                  <a:cubicBezTo>
                    <a:pt x="1152451" y="182422"/>
                    <a:pt x="1142691" y="159240"/>
                    <a:pt x="1139918" y="140383"/>
                  </a:cubicBezTo>
                  <a:cubicBezTo>
                    <a:pt x="1138142" y="127295"/>
                    <a:pt x="1139141" y="120307"/>
                    <a:pt x="1144576" y="108217"/>
                  </a:cubicBezTo>
                  <a:cubicBezTo>
                    <a:pt x="1153671" y="88362"/>
                    <a:pt x="1156999" y="72057"/>
                    <a:pt x="1157110" y="47766"/>
                  </a:cubicBezTo>
                  <a:cubicBezTo>
                    <a:pt x="1157221" y="33235"/>
                    <a:pt x="1156888" y="31017"/>
                    <a:pt x="1153893" y="22587"/>
                  </a:cubicBezTo>
                  <a:cubicBezTo>
                    <a:pt x="1152118" y="17596"/>
                    <a:pt x="1150676" y="12937"/>
                    <a:pt x="1150676" y="12161"/>
                  </a:cubicBezTo>
                  <a:cubicBezTo>
                    <a:pt x="1150676" y="9610"/>
                    <a:pt x="1158219" y="15599"/>
                    <a:pt x="1163321" y="22365"/>
                  </a:cubicBezTo>
                  <a:cubicBezTo>
                    <a:pt x="1169533" y="30795"/>
                    <a:pt x="1172306" y="35787"/>
                    <a:pt x="1184174" y="62740"/>
                  </a:cubicBezTo>
                  <a:cubicBezTo>
                    <a:pt x="1198705" y="95572"/>
                    <a:pt x="1225658" y="150033"/>
                    <a:pt x="1231426" y="157909"/>
                  </a:cubicBezTo>
                  <a:cubicBezTo>
                    <a:pt x="1239190" y="169001"/>
                    <a:pt x="1251835" y="180647"/>
                    <a:pt x="1285887" y="208488"/>
                  </a:cubicBezTo>
                  <a:cubicBezTo>
                    <a:pt x="1325596" y="240876"/>
                    <a:pt x="1333028" y="247531"/>
                    <a:pt x="1344453" y="261729"/>
                  </a:cubicBezTo>
                  <a:cubicBezTo>
                    <a:pt x="1355434" y="275261"/>
                    <a:pt x="1357097" y="278034"/>
                    <a:pt x="1365638" y="294007"/>
                  </a:cubicBezTo>
                  <a:cubicBezTo>
                    <a:pt x="1374289" y="310090"/>
                    <a:pt x="1375953" y="312641"/>
                    <a:pt x="1385381" y="324066"/>
                  </a:cubicBezTo>
                  <a:cubicBezTo>
                    <a:pt x="1389818" y="329612"/>
                    <a:pt x="1396584" y="338263"/>
                    <a:pt x="1400245" y="343144"/>
                  </a:cubicBezTo>
                  <a:cubicBezTo>
                    <a:pt x="1404571" y="349022"/>
                    <a:pt x="1410893" y="355456"/>
                    <a:pt x="1417992" y="361002"/>
                  </a:cubicBezTo>
                  <a:cubicBezTo>
                    <a:pt x="1423871" y="365882"/>
                    <a:pt x="1432078" y="373092"/>
                    <a:pt x="1435961" y="377085"/>
                  </a:cubicBezTo>
                  <a:cubicBezTo>
                    <a:pt x="1439843" y="381189"/>
                    <a:pt x="1449160" y="389730"/>
                    <a:pt x="1456592" y="396052"/>
                  </a:cubicBezTo>
                  <a:cubicBezTo>
                    <a:pt x="1476779" y="413245"/>
                    <a:pt x="1514602" y="452178"/>
                    <a:pt x="1522699" y="464046"/>
                  </a:cubicBezTo>
                  <a:lnTo>
                    <a:pt x="1526471" y="469370"/>
                  </a:lnTo>
                  <a:lnTo>
                    <a:pt x="1516599" y="484344"/>
                  </a:lnTo>
                  <a:close/>
                  <a:moveTo>
                    <a:pt x="1808650" y="525606"/>
                  </a:moveTo>
                  <a:cubicBezTo>
                    <a:pt x="1805211" y="530598"/>
                    <a:pt x="1798445" y="541356"/>
                    <a:pt x="1793786" y="549565"/>
                  </a:cubicBezTo>
                  <a:cubicBezTo>
                    <a:pt x="1783138" y="568421"/>
                    <a:pt x="1778479" y="574411"/>
                    <a:pt x="1755186" y="597371"/>
                  </a:cubicBezTo>
                  <a:lnTo>
                    <a:pt x="1736441" y="616116"/>
                  </a:lnTo>
                  <a:lnTo>
                    <a:pt x="1730118" y="609350"/>
                  </a:lnTo>
                  <a:cubicBezTo>
                    <a:pt x="1720580" y="599367"/>
                    <a:pt x="1710486" y="584504"/>
                    <a:pt x="1702056" y="568421"/>
                  </a:cubicBezTo>
                  <a:cubicBezTo>
                    <a:pt x="1697841" y="560435"/>
                    <a:pt x="1689189" y="545128"/>
                    <a:pt x="1682645" y="534369"/>
                  </a:cubicBezTo>
                  <a:cubicBezTo>
                    <a:pt x="1669002" y="511741"/>
                    <a:pt x="1657244" y="488892"/>
                    <a:pt x="1653363" y="477134"/>
                  </a:cubicBezTo>
                  <a:cubicBezTo>
                    <a:pt x="1649370" y="465155"/>
                    <a:pt x="1649813" y="456836"/>
                    <a:pt x="1655248" y="438202"/>
                  </a:cubicBezTo>
                  <a:cubicBezTo>
                    <a:pt x="1662790" y="412025"/>
                    <a:pt x="1662236" y="387179"/>
                    <a:pt x="1653363" y="364440"/>
                  </a:cubicBezTo>
                  <a:cubicBezTo>
                    <a:pt x="1650256" y="356454"/>
                    <a:pt x="1647373" y="351352"/>
                    <a:pt x="1639498" y="340926"/>
                  </a:cubicBezTo>
                  <a:lnTo>
                    <a:pt x="1636836" y="337265"/>
                  </a:lnTo>
                  <a:lnTo>
                    <a:pt x="1641605" y="337265"/>
                  </a:lnTo>
                  <a:cubicBezTo>
                    <a:pt x="1644156" y="337265"/>
                    <a:pt x="1650035" y="338596"/>
                    <a:pt x="1654250" y="340260"/>
                  </a:cubicBezTo>
                  <a:cubicBezTo>
                    <a:pt x="1676323" y="348579"/>
                    <a:pt x="1686749" y="358451"/>
                    <a:pt x="1704274" y="387401"/>
                  </a:cubicBezTo>
                  <a:cubicBezTo>
                    <a:pt x="1726569" y="424448"/>
                    <a:pt x="1741987" y="443526"/>
                    <a:pt x="1781807" y="483568"/>
                  </a:cubicBezTo>
                  <a:lnTo>
                    <a:pt x="1815083" y="516843"/>
                  </a:lnTo>
                  <a:lnTo>
                    <a:pt x="1808761" y="525717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" name="Google Shape;328;p34"/>
            <p:cNvSpPr/>
            <p:nvPr/>
          </p:nvSpPr>
          <p:spPr>
            <a:xfrm>
              <a:off x="8398104" y="4627901"/>
              <a:ext cx="154910" cy="337218"/>
            </a:xfrm>
            <a:custGeom>
              <a:rect b="b" l="l" r="r" t="t"/>
              <a:pathLst>
                <a:path extrusionOk="0" h="337218" w="154910">
                  <a:moveTo>
                    <a:pt x="112771" y="197349"/>
                  </a:moveTo>
                  <a:cubicBezTo>
                    <a:pt x="114768" y="191359"/>
                    <a:pt x="116653" y="169175"/>
                    <a:pt x="116764" y="149875"/>
                  </a:cubicBezTo>
                  <a:cubicBezTo>
                    <a:pt x="116875" y="135567"/>
                    <a:pt x="118095" y="132350"/>
                    <a:pt x="129852" y="116488"/>
                  </a:cubicBezTo>
                  <a:cubicBezTo>
                    <a:pt x="139170" y="103844"/>
                    <a:pt x="147821" y="89535"/>
                    <a:pt x="152147" y="79664"/>
                  </a:cubicBezTo>
                  <a:cubicBezTo>
                    <a:pt x="155142" y="73119"/>
                    <a:pt x="155142" y="72897"/>
                    <a:pt x="154698" y="40731"/>
                  </a:cubicBezTo>
                  <a:cubicBezTo>
                    <a:pt x="154587" y="22540"/>
                    <a:pt x="153922" y="6568"/>
                    <a:pt x="153145" y="4460"/>
                  </a:cubicBezTo>
                  <a:cubicBezTo>
                    <a:pt x="151814" y="245"/>
                    <a:pt x="149485" y="-1086"/>
                    <a:pt x="147045" y="911"/>
                  </a:cubicBezTo>
                  <a:cubicBezTo>
                    <a:pt x="145048" y="2574"/>
                    <a:pt x="140057" y="12114"/>
                    <a:pt x="124529" y="44280"/>
                  </a:cubicBezTo>
                  <a:cubicBezTo>
                    <a:pt x="111662" y="70568"/>
                    <a:pt x="104785" y="81993"/>
                    <a:pt x="79939" y="117487"/>
                  </a:cubicBezTo>
                  <a:cubicBezTo>
                    <a:pt x="61526" y="143664"/>
                    <a:pt x="52541" y="155199"/>
                    <a:pt x="28916" y="182486"/>
                  </a:cubicBezTo>
                  <a:cubicBezTo>
                    <a:pt x="13165" y="200787"/>
                    <a:pt x="4070" y="213321"/>
                    <a:pt x="1630" y="220420"/>
                  </a:cubicBezTo>
                  <a:cubicBezTo>
                    <a:pt x="-921" y="227630"/>
                    <a:pt x="-478" y="235727"/>
                    <a:pt x="2961" y="246042"/>
                  </a:cubicBezTo>
                  <a:cubicBezTo>
                    <a:pt x="7287" y="259353"/>
                    <a:pt x="15162" y="270999"/>
                    <a:pt x="30469" y="286861"/>
                  </a:cubicBezTo>
                  <a:cubicBezTo>
                    <a:pt x="38011" y="294736"/>
                    <a:pt x="48327" y="305828"/>
                    <a:pt x="53097" y="311817"/>
                  </a:cubicBezTo>
                  <a:cubicBezTo>
                    <a:pt x="69956" y="331783"/>
                    <a:pt x="77388" y="337218"/>
                    <a:pt x="87481" y="337218"/>
                  </a:cubicBezTo>
                  <a:cubicBezTo>
                    <a:pt x="98130" y="337218"/>
                    <a:pt x="101457" y="331450"/>
                    <a:pt x="101457" y="312816"/>
                  </a:cubicBezTo>
                  <a:cubicBezTo>
                    <a:pt x="101457" y="297731"/>
                    <a:pt x="99461" y="285197"/>
                    <a:pt x="93804" y="265231"/>
                  </a:cubicBezTo>
                  <a:cubicBezTo>
                    <a:pt x="86927" y="240829"/>
                    <a:pt x="88036" y="233841"/>
                    <a:pt x="102123" y="215096"/>
                  </a:cubicBezTo>
                  <a:cubicBezTo>
                    <a:pt x="107003" y="208552"/>
                    <a:pt x="111773" y="200676"/>
                    <a:pt x="112881" y="197571"/>
                  </a:cubicBezTo>
                  <a:close/>
                  <a:moveTo>
                    <a:pt x="81381" y="236392"/>
                  </a:moveTo>
                  <a:cubicBezTo>
                    <a:pt x="79828" y="244933"/>
                    <a:pt x="80715" y="250923"/>
                    <a:pt x="86150" y="269668"/>
                  </a:cubicBezTo>
                  <a:cubicBezTo>
                    <a:pt x="93027" y="293183"/>
                    <a:pt x="95468" y="320247"/>
                    <a:pt x="91363" y="326126"/>
                  </a:cubicBezTo>
                  <a:cubicBezTo>
                    <a:pt x="87038" y="332448"/>
                    <a:pt x="77388" y="326570"/>
                    <a:pt x="60971" y="307491"/>
                  </a:cubicBezTo>
                  <a:cubicBezTo>
                    <a:pt x="54649" y="300060"/>
                    <a:pt x="44667" y="289079"/>
                    <a:pt x="39010" y="283311"/>
                  </a:cubicBezTo>
                  <a:cubicBezTo>
                    <a:pt x="22039" y="266119"/>
                    <a:pt x="15495" y="256469"/>
                    <a:pt x="10392" y="241495"/>
                  </a:cubicBezTo>
                  <a:cubicBezTo>
                    <a:pt x="4846" y="225411"/>
                    <a:pt x="7730" y="220087"/>
                    <a:pt x="44001" y="177605"/>
                  </a:cubicBezTo>
                  <a:cubicBezTo>
                    <a:pt x="64188" y="153979"/>
                    <a:pt x="79051" y="133903"/>
                    <a:pt x="102123" y="99518"/>
                  </a:cubicBezTo>
                  <a:cubicBezTo>
                    <a:pt x="116986" y="77334"/>
                    <a:pt x="125749" y="61695"/>
                    <a:pt x="137395" y="36627"/>
                  </a:cubicBezTo>
                  <a:lnTo>
                    <a:pt x="145714" y="18880"/>
                  </a:lnTo>
                  <a:lnTo>
                    <a:pt x="146823" y="41063"/>
                  </a:lnTo>
                  <a:cubicBezTo>
                    <a:pt x="147599" y="60585"/>
                    <a:pt x="147489" y="64246"/>
                    <a:pt x="145714" y="70790"/>
                  </a:cubicBezTo>
                  <a:cubicBezTo>
                    <a:pt x="143384" y="79552"/>
                    <a:pt x="133402" y="96856"/>
                    <a:pt x="122088" y="112052"/>
                  </a:cubicBezTo>
                  <a:cubicBezTo>
                    <a:pt x="110885" y="126915"/>
                    <a:pt x="108556" y="132350"/>
                    <a:pt x="108556" y="143331"/>
                  </a:cubicBezTo>
                  <a:cubicBezTo>
                    <a:pt x="108556" y="148212"/>
                    <a:pt x="108001" y="160967"/>
                    <a:pt x="107336" y="171505"/>
                  </a:cubicBezTo>
                  <a:cubicBezTo>
                    <a:pt x="105894" y="193799"/>
                    <a:pt x="105007" y="196794"/>
                    <a:pt x="94913" y="209661"/>
                  </a:cubicBezTo>
                  <a:cubicBezTo>
                    <a:pt x="86372" y="220531"/>
                    <a:pt x="82934" y="227186"/>
                    <a:pt x="81381" y="236392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" name="Google Shape;329;p34"/>
            <p:cNvSpPr/>
            <p:nvPr/>
          </p:nvSpPr>
          <p:spPr>
            <a:xfrm>
              <a:off x="8911570" y="4869396"/>
              <a:ext cx="183967" cy="262030"/>
            </a:xfrm>
            <a:custGeom>
              <a:rect b="b" l="l" r="r" t="t"/>
              <a:pathLst>
                <a:path extrusionOk="0" h="262030" w="183967">
                  <a:moveTo>
                    <a:pt x="180411" y="261770"/>
                  </a:moveTo>
                  <a:cubicBezTo>
                    <a:pt x="182297" y="261547"/>
                    <a:pt x="183739" y="260549"/>
                    <a:pt x="183960" y="259440"/>
                  </a:cubicBezTo>
                  <a:cubicBezTo>
                    <a:pt x="184182" y="258220"/>
                    <a:pt x="179302" y="250345"/>
                    <a:pt x="172757" y="241138"/>
                  </a:cubicBezTo>
                  <a:cubicBezTo>
                    <a:pt x="149131" y="208195"/>
                    <a:pt x="144695" y="202206"/>
                    <a:pt x="135156" y="189450"/>
                  </a:cubicBezTo>
                  <a:cubicBezTo>
                    <a:pt x="121180" y="170927"/>
                    <a:pt x="118851" y="166490"/>
                    <a:pt x="109644" y="143751"/>
                  </a:cubicBezTo>
                  <a:cubicBezTo>
                    <a:pt x="99773" y="118794"/>
                    <a:pt x="95447" y="112361"/>
                    <a:pt x="74483" y="90510"/>
                  </a:cubicBezTo>
                  <a:cubicBezTo>
                    <a:pt x="45311" y="60007"/>
                    <a:pt x="23349" y="31834"/>
                    <a:pt x="10150" y="7875"/>
                  </a:cubicBezTo>
                  <a:cubicBezTo>
                    <a:pt x="7044" y="2218"/>
                    <a:pt x="5047" y="0"/>
                    <a:pt x="3384" y="0"/>
                  </a:cubicBezTo>
                  <a:cubicBezTo>
                    <a:pt x="2053" y="0"/>
                    <a:pt x="832" y="777"/>
                    <a:pt x="389" y="1775"/>
                  </a:cubicBezTo>
                  <a:cubicBezTo>
                    <a:pt x="-831" y="4769"/>
                    <a:pt x="611" y="8319"/>
                    <a:pt x="7709" y="20076"/>
                  </a:cubicBezTo>
                  <a:cubicBezTo>
                    <a:pt x="20798" y="41927"/>
                    <a:pt x="41651" y="68104"/>
                    <a:pt x="67051" y="94836"/>
                  </a:cubicBezTo>
                  <a:cubicBezTo>
                    <a:pt x="76701" y="105151"/>
                    <a:pt x="86906" y="116687"/>
                    <a:pt x="89346" y="120458"/>
                  </a:cubicBezTo>
                  <a:cubicBezTo>
                    <a:pt x="91897" y="124229"/>
                    <a:pt x="97332" y="135765"/>
                    <a:pt x="101436" y="146080"/>
                  </a:cubicBezTo>
                  <a:cubicBezTo>
                    <a:pt x="110199" y="168154"/>
                    <a:pt x="114525" y="176029"/>
                    <a:pt x="129720" y="196660"/>
                  </a:cubicBezTo>
                  <a:cubicBezTo>
                    <a:pt x="140037" y="210525"/>
                    <a:pt x="167655" y="248570"/>
                    <a:pt x="174421" y="258442"/>
                  </a:cubicBezTo>
                  <a:cubicBezTo>
                    <a:pt x="176529" y="261547"/>
                    <a:pt x="177860" y="262213"/>
                    <a:pt x="180189" y="261991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" name="Google Shape;330;p34"/>
            <p:cNvSpPr/>
            <p:nvPr/>
          </p:nvSpPr>
          <p:spPr>
            <a:xfrm>
              <a:off x="8264523" y="4952009"/>
              <a:ext cx="188687" cy="212542"/>
            </a:xfrm>
            <a:custGeom>
              <a:rect b="b" l="l" r="r" t="t"/>
              <a:pathLst>
                <a:path extrusionOk="0" h="212542" w="188687">
                  <a:moveTo>
                    <a:pt x="86517" y="78108"/>
                  </a:moveTo>
                  <a:cubicBezTo>
                    <a:pt x="73762" y="57478"/>
                    <a:pt x="69768" y="51932"/>
                    <a:pt x="59120" y="41283"/>
                  </a:cubicBezTo>
                  <a:cubicBezTo>
                    <a:pt x="39487" y="21762"/>
                    <a:pt x="26510" y="11224"/>
                    <a:pt x="15418" y="5345"/>
                  </a:cubicBezTo>
                  <a:cubicBezTo>
                    <a:pt x="4992" y="21"/>
                    <a:pt x="2330" y="-866"/>
                    <a:pt x="777" y="687"/>
                  </a:cubicBezTo>
                  <a:cubicBezTo>
                    <a:pt x="332" y="1020"/>
                    <a:pt x="0" y="2572"/>
                    <a:pt x="0" y="3903"/>
                  </a:cubicBezTo>
                  <a:cubicBezTo>
                    <a:pt x="0" y="5900"/>
                    <a:pt x="1996" y="7453"/>
                    <a:pt x="8651" y="10670"/>
                  </a:cubicBezTo>
                  <a:cubicBezTo>
                    <a:pt x="19300" y="15994"/>
                    <a:pt x="25511" y="20652"/>
                    <a:pt x="41817" y="35848"/>
                  </a:cubicBezTo>
                  <a:cubicBezTo>
                    <a:pt x="58676" y="51599"/>
                    <a:pt x="66108" y="60472"/>
                    <a:pt x="76645" y="78108"/>
                  </a:cubicBezTo>
                  <a:cubicBezTo>
                    <a:pt x="86184" y="93970"/>
                    <a:pt x="128666" y="151648"/>
                    <a:pt x="139980" y="164071"/>
                  </a:cubicBezTo>
                  <a:cubicBezTo>
                    <a:pt x="143862" y="168286"/>
                    <a:pt x="151294" y="176272"/>
                    <a:pt x="156507" y="181818"/>
                  </a:cubicBezTo>
                  <a:cubicBezTo>
                    <a:pt x="161720" y="187364"/>
                    <a:pt x="169817" y="196459"/>
                    <a:pt x="174587" y="202116"/>
                  </a:cubicBezTo>
                  <a:cubicBezTo>
                    <a:pt x="179356" y="207884"/>
                    <a:pt x="183904" y="212543"/>
                    <a:pt x="184791" y="212543"/>
                  </a:cubicBezTo>
                  <a:cubicBezTo>
                    <a:pt x="187121" y="212543"/>
                    <a:pt x="189228" y="209326"/>
                    <a:pt x="188563" y="206997"/>
                  </a:cubicBezTo>
                  <a:cubicBezTo>
                    <a:pt x="187564" y="204335"/>
                    <a:pt x="170926" y="184813"/>
                    <a:pt x="153291" y="165957"/>
                  </a:cubicBezTo>
                  <a:cubicBezTo>
                    <a:pt x="137651" y="149208"/>
                    <a:pt x="98607" y="97741"/>
                    <a:pt x="86739" y="78219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" name="Google Shape;331;p34"/>
            <p:cNvSpPr/>
            <p:nvPr/>
          </p:nvSpPr>
          <p:spPr>
            <a:xfrm>
              <a:off x="7053106" y="5007001"/>
              <a:ext cx="127257" cy="173657"/>
            </a:xfrm>
            <a:custGeom>
              <a:rect b="b" l="l" r="r" t="t"/>
              <a:pathLst>
                <a:path extrusionOk="0" h="173657" w="127257">
                  <a:moveTo>
                    <a:pt x="116533" y="3594"/>
                  </a:moveTo>
                  <a:cubicBezTo>
                    <a:pt x="111874" y="8697"/>
                    <a:pt x="108547" y="14132"/>
                    <a:pt x="108547" y="16461"/>
                  </a:cubicBezTo>
                  <a:cubicBezTo>
                    <a:pt x="108547" y="17570"/>
                    <a:pt x="100893" y="28662"/>
                    <a:pt x="91576" y="40975"/>
                  </a:cubicBezTo>
                  <a:cubicBezTo>
                    <a:pt x="82259" y="53397"/>
                    <a:pt x="71500" y="68261"/>
                    <a:pt x="67617" y="74139"/>
                  </a:cubicBezTo>
                  <a:cubicBezTo>
                    <a:pt x="63735" y="79907"/>
                    <a:pt x="55305" y="91332"/>
                    <a:pt x="48983" y="99540"/>
                  </a:cubicBezTo>
                  <a:cubicBezTo>
                    <a:pt x="42661" y="107748"/>
                    <a:pt x="33011" y="120393"/>
                    <a:pt x="27686" y="127824"/>
                  </a:cubicBezTo>
                  <a:cubicBezTo>
                    <a:pt x="22362" y="135256"/>
                    <a:pt x="14709" y="145350"/>
                    <a:pt x="10716" y="150119"/>
                  </a:cubicBezTo>
                  <a:cubicBezTo>
                    <a:pt x="-820" y="163984"/>
                    <a:pt x="-2484" y="168642"/>
                    <a:pt x="3062" y="172303"/>
                  </a:cubicBezTo>
                  <a:cubicBezTo>
                    <a:pt x="5724" y="173967"/>
                    <a:pt x="6612" y="174078"/>
                    <a:pt x="9939" y="172746"/>
                  </a:cubicBezTo>
                  <a:cubicBezTo>
                    <a:pt x="11936" y="171748"/>
                    <a:pt x="19035" y="169641"/>
                    <a:pt x="25690" y="167977"/>
                  </a:cubicBezTo>
                  <a:cubicBezTo>
                    <a:pt x="44324" y="162986"/>
                    <a:pt x="53530" y="155554"/>
                    <a:pt x="67950" y="134036"/>
                  </a:cubicBezTo>
                  <a:cubicBezTo>
                    <a:pt x="88138" y="103644"/>
                    <a:pt x="124075" y="27442"/>
                    <a:pt x="127070" y="8364"/>
                  </a:cubicBezTo>
                  <a:cubicBezTo>
                    <a:pt x="128401" y="45"/>
                    <a:pt x="122412" y="-2839"/>
                    <a:pt x="116644" y="3262"/>
                  </a:cubicBezTo>
                  <a:close/>
                  <a:moveTo>
                    <a:pt x="108214" y="37203"/>
                  </a:moveTo>
                  <a:cubicBezTo>
                    <a:pt x="105330" y="45744"/>
                    <a:pt x="74162" y="107526"/>
                    <a:pt x="66175" y="120836"/>
                  </a:cubicBezTo>
                  <a:cubicBezTo>
                    <a:pt x="49870" y="147679"/>
                    <a:pt x="40553" y="156108"/>
                    <a:pt x="23582" y="159880"/>
                  </a:cubicBezTo>
                  <a:cubicBezTo>
                    <a:pt x="18591" y="160989"/>
                    <a:pt x="13600" y="162209"/>
                    <a:pt x="12379" y="162764"/>
                  </a:cubicBezTo>
                  <a:cubicBezTo>
                    <a:pt x="11160" y="163318"/>
                    <a:pt x="13378" y="159880"/>
                    <a:pt x="17371" y="155221"/>
                  </a:cubicBezTo>
                  <a:cubicBezTo>
                    <a:pt x="21253" y="150452"/>
                    <a:pt x="27908" y="141911"/>
                    <a:pt x="32012" y="135921"/>
                  </a:cubicBezTo>
                  <a:cubicBezTo>
                    <a:pt x="36116" y="130043"/>
                    <a:pt x="45323" y="117730"/>
                    <a:pt x="52422" y="108524"/>
                  </a:cubicBezTo>
                  <a:cubicBezTo>
                    <a:pt x="59631" y="99318"/>
                    <a:pt x="68837" y="86784"/>
                    <a:pt x="72941" y="80684"/>
                  </a:cubicBezTo>
                  <a:cubicBezTo>
                    <a:pt x="80484" y="69592"/>
                    <a:pt x="109656" y="29883"/>
                    <a:pt x="110321" y="29883"/>
                  </a:cubicBezTo>
                  <a:cubicBezTo>
                    <a:pt x="110432" y="29883"/>
                    <a:pt x="109545" y="33210"/>
                    <a:pt x="108214" y="37203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2" name="Google Shape;332;p34"/>
            <p:cNvSpPr/>
            <p:nvPr/>
          </p:nvSpPr>
          <p:spPr>
            <a:xfrm>
              <a:off x="7935148" y="5008784"/>
              <a:ext cx="152292" cy="171692"/>
            </a:xfrm>
            <a:custGeom>
              <a:rect b="b" l="l" r="r" t="t"/>
              <a:pathLst>
                <a:path extrusionOk="0" h="171692" w="152292">
                  <a:moveTo>
                    <a:pt x="75148" y="162645"/>
                  </a:moveTo>
                  <a:cubicBezTo>
                    <a:pt x="84022" y="170410"/>
                    <a:pt x="89235" y="168524"/>
                    <a:pt x="92784" y="155990"/>
                  </a:cubicBezTo>
                  <a:cubicBezTo>
                    <a:pt x="93894" y="152219"/>
                    <a:pt x="95114" y="148670"/>
                    <a:pt x="95779" y="148115"/>
                  </a:cubicBezTo>
                  <a:cubicBezTo>
                    <a:pt x="96445" y="147560"/>
                    <a:pt x="98663" y="148780"/>
                    <a:pt x="101325" y="151220"/>
                  </a:cubicBezTo>
                  <a:cubicBezTo>
                    <a:pt x="110864" y="159872"/>
                    <a:pt x="126725" y="169411"/>
                    <a:pt x="134601" y="171186"/>
                  </a:cubicBezTo>
                  <a:cubicBezTo>
                    <a:pt x="150684" y="174846"/>
                    <a:pt x="158005" y="157987"/>
                    <a:pt x="147135" y="142236"/>
                  </a:cubicBezTo>
                  <a:cubicBezTo>
                    <a:pt x="144694" y="138687"/>
                    <a:pt x="136597" y="129702"/>
                    <a:pt x="129166" y="122382"/>
                  </a:cubicBezTo>
                  <a:cubicBezTo>
                    <a:pt x="121623" y="115061"/>
                    <a:pt x="109755" y="102638"/>
                    <a:pt x="102878" y="94874"/>
                  </a:cubicBezTo>
                  <a:cubicBezTo>
                    <a:pt x="95779" y="87109"/>
                    <a:pt x="84244" y="74465"/>
                    <a:pt x="77034" y="66922"/>
                  </a:cubicBezTo>
                  <a:cubicBezTo>
                    <a:pt x="69824" y="59269"/>
                    <a:pt x="60618" y="48620"/>
                    <a:pt x="56624" y="43296"/>
                  </a:cubicBezTo>
                  <a:cubicBezTo>
                    <a:pt x="45532" y="28544"/>
                    <a:pt x="34551" y="16676"/>
                    <a:pt x="27897" y="12017"/>
                  </a:cubicBezTo>
                  <a:cubicBezTo>
                    <a:pt x="24569" y="9798"/>
                    <a:pt x="19244" y="6138"/>
                    <a:pt x="16139" y="3920"/>
                  </a:cubicBezTo>
                  <a:cubicBezTo>
                    <a:pt x="9595" y="-739"/>
                    <a:pt x="5824" y="-1182"/>
                    <a:pt x="2496" y="2256"/>
                  </a:cubicBezTo>
                  <a:cubicBezTo>
                    <a:pt x="-832" y="5584"/>
                    <a:pt x="-832" y="18561"/>
                    <a:pt x="2496" y="28322"/>
                  </a:cubicBezTo>
                  <a:cubicBezTo>
                    <a:pt x="5047" y="36087"/>
                    <a:pt x="22683" y="71803"/>
                    <a:pt x="31446" y="87220"/>
                  </a:cubicBezTo>
                  <a:cubicBezTo>
                    <a:pt x="34440" y="92544"/>
                    <a:pt x="41317" y="106187"/>
                    <a:pt x="46863" y="117612"/>
                  </a:cubicBezTo>
                  <a:cubicBezTo>
                    <a:pt x="58066" y="141127"/>
                    <a:pt x="67273" y="155768"/>
                    <a:pt x="75370" y="162756"/>
                  </a:cubicBezTo>
                  <a:close/>
                  <a:moveTo>
                    <a:pt x="53519" y="112288"/>
                  </a:moveTo>
                  <a:cubicBezTo>
                    <a:pt x="48084" y="100863"/>
                    <a:pt x="40208" y="85224"/>
                    <a:pt x="35882" y="77792"/>
                  </a:cubicBezTo>
                  <a:cubicBezTo>
                    <a:pt x="31778" y="70250"/>
                    <a:pt x="23904" y="54832"/>
                    <a:pt x="18801" y="43740"/>
                  </a:cubicBezTo>
                  <a:cubicBezTo>
                    <a:pt x="11148" y="27546"/>
                    <a:pt x="9040" y="21889"/>
                    <a:pt x="8486" y="16232"/>
                  </a:cubicBezTo>
                  <a:cubicBezTo>
                    <a:pt x="8042" y="12128"/>
                    <a:pt x="8264" y="9133"/>
                    <a:pt x="8929" y="9133"/>
                  </a:cubicBezTo>
                  <a:cubicBezTo>
                    <a:pt x="9484" y="9133"/>
                    <a:pt x="12922" y="11573"/>
                    <a:pt x="16472" y="14568"/>
                  </a:cubicBezTo>
                  <a:cubicBezTo>
                    <a:pt x="20021" y="17674"/>
                    <a:pt x="24790" y="21334"/>
                    <a:pt x="27009" y="22665"/>
                  </a:cubicBezTo>
                  <a:cubicBezTo>
                    <a:pt x="32333" y="26104"/>
                    <a:pt x="38544" y="32870"/>
                    <a:pt x="49193" y="47067"/>
                  </a:cubicBezTo>
                  <a:cubicBezTo>
                    <a:pt x="53962" y="53390"/>
                    <a:pt x="64056" y="65147"/>
                    <a:pt x="71599" y="73023"/>
                  </a:cubicBezTo>
                  <a:cubicBezTo>
                    <a:pt x="79252" y="81009"/>
                    <a:pt x="90899" y="93654"/>
                    <a:pt x="97443" y="101085"/>
                  </a:cubicBezTo>
                  <a:cubicBezTo>
                    <a:pt x="104098" y="108517"/>
                    <a:pt x="115301" y="120385"/>
                    <a:pt x="122400" y="127262"/>
                  </a:cubicBezTo>
                  <a:cubicBezTo>
                    <a:pt x="140258" y="144455"/>
                    <a:pt x="145138" y="152219"/>
                    <a:pt x="143363" y="159429"/>
                  </a:cubicBezTo>
                  <a:cubicBezTo>
                    <a:pt x="143031" y="161092"/>
                    <a:pt x="141478" y="162756"/>
                    <a:pt x="140147" y="163089"/>
                  </a:cubicBezTo>
                  <a:cubicBezTo>
                    <a:pt x="136265" y="164420"/>
                    <a:pt x="120181" y="155658"/>
                    <a:pt x="108424" y="146007"/>
                  </a:cubicBezTo>
                  <a:cubicBezTo>
                    <a:pt x="97443" y="137023"/>
                    <a:pt x="93894" y="136025"/>
                    <a:pt x="89790" y="140351"/>
                  </a:cubicBezTo>
                  <a:cubicBezTo>
                    <a:pt x="88458" y="141903"/>
                    <a:pt x="86462" y="146340"/>
                    <a:pt x="85353" y="150333"/>
                  </a:cubicBezTo>
                  <a:cubicBezTo>
                    <a:pt x="84244" y="154437"/>
                    <a:pt x="83023" y="157765"/>
                    <a:pt x="82469" y="157765"/>
                  </a:cubicBezTo>
                  <a:cubicBezTo>
                    <a:pt x="80916" y="157765"/>
                    <a:pt x="74150" y="149779"/>
                    <a:pt x="69047" y="141571"/>
                  </a:cubicBezTo>
                  <a:cubicBezTo>
                    <a:pt x="65942" y="136801"/>
                    <a:pt x="59065" y="123602"/>
                    <a:pt x="53408" y="112066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3" name="Google Shape;333;p34"/>
            <p:cNvSpPr/>
            <p:nvPr/>
          </p:nvSpPr>
          <p:spPr>
            <a:xfrm>
              <a:off x="8648303" y="5024144"/>
              <a:ext cx="85630" cy="92289"/>
            </a:xfrm>
            <a:custGeom>
              <a:rect b="b" l="l" r="r" t="t"/>
              <a:pathLst>
                <a:path extrusionOk="0" h="92289" w="85630">
                  <a:moveTo>
                    <a:pt x="78420" y="2425"/>
                  </a:moveTo>
                  <a:cubicBezTo>
                    <a:pt x="76978" y="3978"/>
                    <a:pt x="70989" y="11742"/>
                    <a:pt x="64888" y="19950"/>
                  </a:cubicBezTo>
                  <a:cubicBezTo>
                    <a:pt x="53685" y="34702"/>
                    <a:pt x="44590" y="44463"/>
                    <a:pt x="15751" y="72415"/>
                  </a:cubicBezTo>
                  <a:cubicBezTo>
                    <a:pt x="7099" y="80734"/>
                    <a:pt x="0" y="88276"/>
                    <a:pt x="0" y="89164"/>
                  </a:cubicBezTo>
                  <a:cubicBezTo>
                    <a:pt x="0" y="89940"/>
                    <a:pt x="999" y="91271"/>
                    <a:pt x="2107" y="91826"/>
                  </a:cubicBezTo>
                  <a:cubicBezTo>
                    <a:pt x="5436" y="93600"/>
                    <a:pt x="7987" y="91382"/>
                    <a:pt x="34607" y="65205"/>
                  </a:cubicBezTo>
                  <a:cubicBezTo>
                    <a:pt x="60229" y="39915"/>
                    <a:pt x="85519" y="9302"/>
                    <a:pt x="85630" y="3312"/>
                  </a:cubicBezTo>
                  <a:cubicBezTo>
                    <a:pt x="85630" y="-681"/>
                    <a:pt x="81637" y="-1125"/>
                    <a:pt x="78420" y="2314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4" name="Google Shape;334;p34"/>
            <p:cNvSpPr/>
            <p:nvPr/>
          </p:nvSpPr>
          <p:spPr>
            <a:xfrm>
              <a:off x="9006158" y="5075706"/>
              <a:ext cx="46002" cy="70519"/>
            </a:xfrm>
            <a:custGeom>
              <a:rect b="b" l="l" r="r" t="t"/>
              <a:pathLst>
                <a:path extrusionOk="0" h="70519" w="46002">
                  <a:moveTo>
                    <a:pt x="4075" y="222"/>
                  </a:moveTo>
                  <a:cubicBezTo>
                    <a:pt x="2633" y="222"/>
                    <a:pt x="1081" y="554"/>
                    <a:pt x="748" y="998"/>
                  </a:cubicBezTo>
                  <a:cubicBezTo>
                    <a:pt x="-1027" y="2662"/>
                    <a:pt x="193" y="5213"/>
                    <a:pt x="6183" y="13310"/>
                  </a:cubicBezTo>
                  <a:cubicBezTo>
                    <a:pt x="9732" y="17747"/>
                    <a:pt x="15056" y="26399"/>
                    <a:pt x="18273" y="32388"/>
                  </a:cubicBezTo>
                  <a:cubicBezTo>
                    <a:pt x="25593" y="46475"/>
                    <a:pt x="38460" y="67883"/>
                    <a:pt x="40568" y="69657"/>
                  </a:cubicBezTo>
                  <a:cubicBezTo>
                    <a:pt x="42897" y="71654"/>
                    <a:pt x="46003" y="69990"/>
                    <a:pt x="46003" y="66662"/>
                  </a:cubicBezTo>
                  <a:cubicBezTo>
                    <a:pt x="46003" y="65110"/>
                    <a:pt x="42231" y="57678"/>
                    <a:pt x="37573" y="50135"/>
                  </a:cubicBezTo>
                  <a:cubicBezTo>
                    <a:pt x="32914" y="42482"/>
                    <a:pt x="27146" y="32167"/>
                    <a:pt x="24707" y="27175"/>
                  </a:cubicBezTo>
                  <a:cubicBezTo>
                    <a:pt x="18384" y="14530"/>
                    <a:pt x="7403" y="0"/>
                    <a:pt x="4075" y="0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" name="Google Shape;335;p34"/>
            <p:cNvSpPr/>
            <p:nvPr/>
          </p:nvSpPr>
          <p:spPr>
            <a:xfrm>
              <a:off x="8444196" y="5109690"/>
              <a:ext cx="84299" cy="74613"/>
            </a:xfrm>
            <a:custGeom>
              <a:rect b="b" l="l" r="r" t="t"/>
              <a:pathLst>
                <a:path extrusionOk="0" h="74613" w="84299">
                  <a:moveTo>
                    <a:pt x="81875" y="74606"/>
                  </a:moveTo>
                  <a:cubicBezTo>
                    <a:pt x="86866" y="73940"/>
                    <a:pt x="84426" y="69282"/>
                    <a:pt x="72003" y="55972"/>
                  </a:cubicBezTo>
                  <a:cubicBezTo>
                    <a:pt x="55587" y="38335"/>
                    <a:pt x="26082" y="13268"/>
                    <a:pt x="9555" y="2730"/>
                  </a:cubicBezTo>
                  <a:cubicBezTo>
                    <a:pt x="5562" y="212"/>
                    <a:pt x="2756" y="-564"/>
                    <a:pt x="1125" y="401"/>
                  </a:cubicBezTo>
                  <a:cubicBezTo>
                    <a:pt x="-1537" y="2176"/>
                    <a:pt x="682" y="6723"/>
                    <a:pt x="6117" y="10162"/>
                  </a:cubicBezTo>
                  <a:cubicBezTo>
                    <a:pt x="18207" y="17705"/>
                    <a:pt x="43164" y="38890"/>
                    <a:pt x="60689" y="56193"/>
                  </a:cubicBezTo>
                  <a:cubicBezTo>
                    <a:pt x="74332" y="69836"/>
                    <a:pt x="80211" y="74828"/>
                    <a:pt x="81986" y="74606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36" name="Google Shape;336;p34" title="Haiti_20250208_HIVNaikaMorin_JOlibry_4469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4150" y="1187950"/>
            <a:ext cx="2600201" cy="1950151"/>
          </a:xfrm>
          <a:prstGeom prst="rect">
            <a:avLst/>
          </a:prstGeom>
          <a:noFill/>
          <a:ln>
            <a:noFill/>
          </a:ln>
        </p:spPr>
      </p:pic>
      <p:sp>
        <p:nvSpPr>
          <p:cNvPr id="337" name="Google Shape;337;p34"/>
          <p:cNvSpPr txBox="1"/>
          <p:nvPr/>
        </p:nvSpPr>
        <p:spPr>
          <a:xfrm>
            <a:off x="5112975" y="-26175"/>
            <a:ext cx="40572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“Dèyè mòn gen mòn emerges.”</a:t>
            </a:r>
            <a:br>
              <a:rPr lang="en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“Beyond mountains there are mountains.”</a:t>
            </a:r>
            <a:endParaRPr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343" name="Google Shape;343;p35"/>
          <p:cNvSpPr txBox="1"/>
          <p:nvPr>
            <p:ph idx="2" type="title"/>
          </p:nvPr>
        </p:nvSpPr>
        <p:spPr>
          <a:xfrm>
            <a:off x="713225" y="1387425"/>
            <a:ext cx="631800" cy="98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44" name="Google Shape;344;p35"/>
          <p:cNvSpPr txBox="1"/>
          <p:nvPr>
            <p:ph idx="3" type="subTitle"/>
          </p:nvPr>
        </p:nvSpPr>
        <p:spPr>
          <a:xfrm>
            <a:off x="1405425" y="1673775"/>
            <a:ext cx="3499200" cy="41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Understanding the Problem</a:t>
            </a:r>
            <a:endParaRPr/>
          </a:p>
        </p:txBody>
      </p:sp>
      <p:sp>
        <p:nvSpPr>
          <p:cNvPr id="345" name="Google Shape;345;p35"/>
          <p:cNvSpPr txBox="1"/>
          <p:nvPr>
            <p:ph idx="4" type="subTitle"/>
          </p:nvPr>
        </p:nvSpPr>
        <p:spPr>
          <a:xfrm>
            <a:off x="1474675" y="2740825"/>
            <a:ext cx="290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Theory of Change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SWOT Analysis </a:t>
            </a:r>
            <a:endParaRPr/>
          </a:p>
        </p:txBody>
      </p:sp>
      <p:sp>
        <p:nvSpPr>
          <p:cNvPr id="346" name="Google Shape;346;p35"/>
          <p:cNvSpPr txBox="1"/>
          <p:nvPr>
            <p:ph idx="5" type="title"/>
          </p:nvPr>
        </p:nvSpPr>
        <p:spPr>
          <a:xfrm>
            <a:off x="713225" y="2499950"/>
            <a:ext cx="631800" cy="98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47" name="Google Shape;347;p35"/>
          <p:cNvSpPr txBox="1"/>
          <p:nvPr>
            <p:ph idx="6" type="subTitle"/>
          </p:nvPr>
        </p:nvSpPr>
        <p:spPr>
          <a:xfrm>
            <a:off x="1474675" y="2499951"/>
            <a:ext cx="2908200" cy="41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Proposed Solution</a:t>
            </a:r>
            <a:endParaRPr/>
          </a:p>
        </p:txBody>
      </p:sp>
      <p:sp>
        <p:nvSpPr>
          <p:cNvPr id="348" name="Google Shape;348;p35"/>
          <p:cNvSpPr txBox="1"/>
          <p:nvPr>
            <p:ph idx="7" type="subTitle"/>
          </p:nvPr>
        </p:nvSpPr>
        <p:spPr>
          <a:xfrm>
            <a:off x="1474675" y="4232825"/>
            <a:ext cx="2908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Realist Evaluation</a:t>
            </a:r>
            <a:endParaRPr/>
          </a:p>
        </p:txBody>
      </p:sp>
      <p:sp>
        <p:nvSpPr>
          <p:cNvPr id="349" name="Google Shape;349;p35"/>
          <p:cNvSpPr txBox="1"/>
          <p:nvPr>
            <p:ph idx="8" type="title"/>
          </p:nvPr>
        </p:nvSpPr>
        <p:spPr>
          <a:xfrm>
            <a:off x="713225" y="3612475"/>
            <a:ext cx="631800" cy="98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50" name="Google Shape;350;p35"/>
          <p:cNvSpPr txBox="1"/>
          <p:nvPr>
            <p:ph idx="9" type="subTitle"/>
          </p:nvPr>
        </p:nvSpPr>
        <p:spPr>
          <a:xfrm>
            <a:off x="1474675" y="3898825"/>
            <a:ext cx="3224700" cy="41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Monitoring &amp; Evaluation</a:t>
            </a:r>
            <a:endParaRPr/>
          </a:p>
        </p:txBody>
      </p:sp>
      <p:sp>
        <p:nvSpPr>
          <p:cNvPr id="351" name="Google Shape;351;p35"/>
          <p:cNvSpPr/>
          <p:nvPr/>
        </p:nvSpPr>
        <p:spPr>
          <a:xfrm>
            <a:off x="5437225" y="2233025"/>
            <a:ext cx="4120500" cy="27723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cxnSp>
        <p:nvCxnSpPr>
          <p:cNvPr id="352" name="Google Shape;352;p35"/>
          <p:cNvCxnSpPr/>
          <p:nvPr/>
        </p:nvCxnSpPr>
        <p:spPr>
          <a:xfrm>
            <a:off x="-204850" y="337975"/>
            <a:ext cx="9719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53" name="Google Shape;353;p35"/>
          <p:cNvGrpSpPr/>
          <p:nvPr/>
        </p:nvGrpSpPr>
        <p:grpSpPr>
          <a:xfrm>
            <a:off x="5783382" y="950101"/>
            <a:ext cx="3166854" cy="1152514"/>
            <a:chOff x="1785618" y="4393032"/>
            <a:chExt cx="2297652" cy="836185"/>
          </a:xfrm>
        </p:grpSpPr>
        <p:sp>
          <p:nvSpPr>
            <p:cNvPr id="354" name="Google Shape;354;p35"/>
            <p:cNvSpPr/>
            <p:nvPr/>
          </p:nvSpPr>
          <p:spPr>
            <a:xfrm>
              <a:off x="1785618" y="4393032"/>
              <a:ext cx="2297652" cy="836185"/>
            </a:xfrm>
            <a:custGeom>
              <a:rect b="b" l="l" r="r" t="t"/>
              <a:pathLst>
                <a:path extrusionOk="0" h="836185" w="2297652">
                  <a:moveTo>
                    <a:pt x="2296694" y="826757"/>
                  </a:moveTo>
                  <a:lnTo>
                    <a:pt x="2256985" y="826757"/>
                  </a:lnTo>
                  <a:lnTo>
                    <a:pt x="2254989" y="822321"/>
                  </a:lnTo>
                  <a:cubicBezTo>
                    <a:pt x="2253880" y="819991"/>
                    <a:pt x="2249554" y="813891"/>
                    <a:pt x="2245228" y="809121"/>
                  </a:cubicBezTo>
                  <a:cubicBezTo>
                    <a:pt x="2240902" y="804241"/>
                    <a:pt x="2232028" y="793703"/>
                    <a:pt x="2225484" y="785495"/>
                  </a:cubicBezTo>
                  <a:cubicBezTo>
                    <a:pt x="2218829" y="777398"/>
                    <a:pt x="2208292" y="765197"/>
                    <a:pt x="2201637" y="758320"/>
                  </a:cubicBezTo>
                  <a:cubicBezTo>
                    <a:pt x="2194981" y="751443"/>
                    <a:pt x="2186552" y="741904"/>
                    <a:pt x="2182780" y="737024"/>
                  </a:cubicBezTo>
                  <a:cubicBezTo>
                    <a:pt x="2166586" y="716282"/>
                    <a:pt x="2163148" y="712621"/>
                    <a:pt x="2149172" y="700420"/>
                  </a:cubicBezTo>
                  <a:cubicBezTo>
                    <a:pt x="2126211" y="680566"/>
                    <a:pt x="2084173" y="636420"/>
                    <a:pt x="2079625" y="627436"/>
                  </a:cubicBezTo>
                  <a:cubicBezTo>
                    <a:pt x="2078405" y="625106"/>
                    <a:pt x="2075189" y="616676"/>
                    <a:pt x="2072416" y="608912"/>
                  </a:cubicBezTo>
                  <a:cubicBezTo>
                    <a:pt x="2062433" y="580295"/>
                    <a:pt x="2055556" y="568870"/>
                    <a:pt x="2039694" y="553896"/>
                  </a:cubicBezTo>
                  <a:cubicBezTo>
                    <a:pt x="2026828" y="541806"/>
                    <a:pt x="2015625" y="534374"/>
                    <a:pt x="1990668" y="521286"/>
                  </a:cubicBezTo>
                  <a:cubicBezTo>
                    <a:pt x="1964491" y="507643"/>
                    <a:pt x="1951846" y="499767"/>
                    <a:pt x="1939534" y="489896"/>
                  </a:cubicBezTo>
                  <a:cubicBezTo>
                    <a:pt x="1926557" y="479248"/>
                    <a:pt x="1897829" y="449965"/>
                    <a:pt x="1861558" y="409923"/>
                  </a:cubicBezTo>
                  <a:cubicBezTo>
                    <a:pt x="1844809" y="391399"/>
                    <a:pt x="1820851" y="365444"/>
                    <a:pt x="1808428" y="352023"/>
                  </a:cubicBezTo>
                  <a:cubicBezTo>
                    <a:pt x="1795894" y="338713"/>
                    <a:pt x="1774376" y="315087"/>
                    <a:pt x="1760511" y="299447"/>
                  </a:cubicBezTo>
                  <a:cubicBezTo>
                    <a:pt x="1746646" y="283808"/>
                    <a:pt x="1727678" y="263288"/>
                    <a:pt x="1718139" y="253860"/>
                  </a:cubicBezTo>
                  <a:cubicBezTo>
                    <a:pt x="1696954" y="232563"/>
                    <a:pt x="1691186" y="229235"/>
                    <a:pt x="1676545" y="229235"/>
                  </a:cubicBezTo>
                  <a:cubicBezTo>
                    <a:pt x="1656468" y="229235"/>
                    <a:pt x="1638832" y="238774"/>
                    <a:pt x="1601785" y="269832"/>
                  </a:cubicBezTo>
                  <a:cubicBezTo>
                    <a:pt x="1563296" y="302109"/>
                    <a:pt x="1552537" y="312979"/>
                    <a:pt x="1534346" y="338602"/>
                  </a:cubicBezTo>
                  <a:lnTo>
                    <a:pt x="1524918" y="351690"/>
                  </a:lnTo>
                  <a:lnTo>
                    <a:pt x="1516821" y="344148"/>
                  </a:lnTo>
                  <a:cubicBezTo>
                    <a:pt x="1512162" y="340044"/>
                    <a:pt x="1500627" y="330615"/>
                    <a:pt x="1490977" y="323184"/>
                  </a:cubicBezTo>
                  <a:cubicBezTo>
                    <a:pt x="1479774" y="314532"/>
                    <a:pt x="1465909" y="302331"/>
                    <a:pt x="1452266" y="288799"/>
                  </a:cubicBezTo>
                  <a:cubicBezTo>
                    <a:pt x="1421319" y="258185"/>
                    <a:pt x="1416994" y="253305"/>
                    <a:pt x="1399357" y="230455"/>
                  </a:cubicBezTo>
                  <a:cubicBezTo>
                    <a:pt x="1377285" y="201727"/>
                    <a:pt x="1363198" y="186088"/>
                    <a:pt x="1337021" y="160798"/>
                  </a:cubicBezTo>
                  <a:cubicBezTo>
                    <a:pt x="1324487" y="148708"/>
                    <a:pt x="1302747" y="126746"/>
                    <a:pt x="1288660" y="111772"/>
                  </a:cubicBezTo>
                  <a:cubicBezTo>
                    <a:pt x="1224216" y="43667"/>
                    <a:pt x="1190275" y="14274"/>
                    <a:pt x="1163210" y="2849"/>
                  </a:cubicBezTo>
                  <a:cubicBezTo>
                    <a:pt x="1153560" y="-1144"/>
                    <a:pt x="1142912" y="-922"/>
                    <a:pt x="1135924" y="3404"/>
                  </a:cubicBezTo>
                  <a:cubicBezTo>
                    <a:pt x="1124167" y="11057"/>
                    <a:pt x="1114739" y="24811"/>
                    <a:pt x="1095882" y="63300"/>
                  </a:cubicBezTo>
                  <a:cubicBezTo>
                    <a:pt x="1074031" y="107557"/>
                    <a:pt x="1069484" y="113436"/>
                    <a:pt x="1026225" y="153367"/>
                  </a:cubicBezTo>
                  <a:cubicBezTo>
                    <a:pt x="990620" y="186310"/>
                    <a:pt x="956790" y="219807"/>
                    <a:pt x="942814" y="236223"/>
                  </a:cubicBezTo>
                  <a:cubicBezTo>
                    <a:pt x="919188" y="264175"/>
                    <a:pt x="885579" y="294899"/>
                    <a:pt x="847090" y="323739"/>
                  </a:cubicBezTo>
                  <a:cubicBezTo>
                    <a:pt x="835998" y="332168"/>
                    <a:pt x="825017" y="341042"/>
                    <a:pt x="822799" y="343704"/>
                  </a:cubicBezTo>
                  <a:cubicBezTo>
                    <a:pt x="820692" y="346255"/>
                    <a:pt x="818473" y="348474"/>
                    <a:pt x="817919" y="348474"/>
                  </a:cubicBezTo>
                  <a:cubicBezTo>
                    <a:pt x="814702" y="348474"/>
                    <a:pt x="768449" y="310428"/>
                    <a:pt x="751256" y="293679"/>
                  </a:cubicBezTo>
                  <a:cubicBezTo>
                    <a:pt x="735506" y="278373"/>
                    <a:pt x="728629" y="269721"/>
                    <a:pt x="712213" y="245097"/>
                  </a:cubicBezTo>
                  <a:cubicBezTo>
                    <a:pt x="694355" y="218698"/>
                    <a:pt x="679824" y="203613"/>
                    <a:pt x="664850" y="196181"/>
                  </a:cubicBezTo>
                  <a:cubicBezTo>
                    <a:pt x="657086" y="192299"/>
                    <a:pt x="652760" y="190968"/>
                    <a:pt x="646992" y="190524"/>
                  </a:cubicBezTo>
                  <a:cubicBezTo>
                    <a:pt x="632573" y="189304"/>
                    <a:pt x="624032" y="195516"/>
                    <a:pt x="608281" y="218587"/>
                  </a:cubicBezTo>
                  <a:cubicBezTo>
                    <a:pt x="586097" y="251197"/>
                    <a:pt x="550049" y="296674"/>
                    <a:pt x="520766" y="328952"/>
                  </a:cubicBezTo>
                  <a:cubicBezTo>
                    <a:pt x="510118" y="340598"/>
                    <a:pt x="492814" y="360009"/>
                    <a:pt x="482388" y="372099"/>
                  </a:cubicBezTo>
                  <a:cubicBezTo>
                    <a:pt x="440128" y="420349"/>
                    <a:pt x="410845" y="449299"/>
                    <a:pt x="359711" y="493778"/>
                  </a:cubicBezTo>
                  <a:cubicBezTo>
                    <a:pt x="347399" y="504426"/>
                    <a:pt x="331981" y="518180"/>
                    <a:pt x="325437" y="524391"/>
                  </a:cubicBezTo>
                  <a:cubicBezTo>
                    <a:pt x="318893" y="530603"/>
                    <a:pt x="308134" y="540142"/>
                    <a:pt x="301257" y="545688"/>
                  </a:cubicBezTo>
                  <a:cubicBezTo>
                    <a:pt x="264432" y="575303"/>
                    <a:pt x="236702" y="606694"/>
                    <a:pt x="227274" y="629543"/>
                  </a:cubicBezTo>
                  <a:cubicBezTo>
                    <a:pt x="225277" y="634423"/>
                    <a:pt x="220286" y="649841"/>
                    <a:pt x="216403" y="663928"/>
                  </a:cubicBezTo>
                  <a:cubicBezTo>
                    <a:pt x="212521" y="677904"/>
                    <a:pt x="208085" y="692767"/>
                    <a:pt x="206754" y="696982"/>
                  </a:cubicBezTo>
                  <a:cubicBezTo>
                    <a:pt x="202650" y="709294"/>
                    <a:pt x="195218" y="722271"/>
                    <a:pt x="186233" y="732587"/>
                  </a:cubicBezTo>
                  <a:cubicBezTo>
                    <a:pt x="176694" y="743568"/>
                    <a:pt x="147079" y="770632"/>
                    <a:pt x="126004" y="787381"/>
                  </a:cubicBezTo>
                  <a:cubicBezTo>
                    <a:pt x="111696" y="798806"/>
                    <a:pt x="87626" y="822321"/>
                    <a:pt x="87626" y="824983"/>
                  </a:cubicBezTo>
                  <a:cubicBezTo>
                    <a:pt x="87626" y="826757"/>
                    <a:pt x="64555" y="827977"/>
                    <a:pt x="27730" y="827977"/>
                  </a:cubicBezTo>
                  <a:lnTo>
                    <a:pt x="0" y="827977"/>
                  </a:lnTo>
                  <a:lnTo>
                    <a:pt x="0" y="834744"/>
                  </a:lnTo>
                  <a:lnTo>
                    <a:pt x="12645" y="835409"/>
                  </a:lnTo>
                  <a:cubicBezTo>
                    <a:pt x="19522" y="835853"/>
                    <a:pt x="536295" y="836186"/>
                    <a:pt x="1160992" y="836186"/>
                  </a:cubicBezTo>
                  <a:cubicBezTo>
                    <a:pt x="2170246" y="836186"/>
                    <a:pt x="2296805" y="835964"/>
                    <a:pt x="2297360" y="834411"/>
                  </a:cubicBezTo>
                  <a:cubicBezTo>
                    <a:pt x="2297804" y="833413"/>
                    <a:pt x="2297693" y="831305"/>
                    <a:pt x="2297360" y="829641"/>
                  </a:cubicBezTo>
                  <a:lnTo>
                    <a:pt x="2296694" y="826646"/>
                  </a:lnTo>
                  <a:close/>
                  <a:moveTo>
                    <a:pt x="430478" y="782390"/>
                  </a:moveTo>
                  <a:cubicBezTo>
                    <a:pt x="432918" y="801135"/>
                    <a:pt x="432363" y="812005"/>
                    <a:pt x="428592" y="820768"/>
                  </a:cubicBezTo>
                  <a:lnTo>
                    <a:pt x="426152" y="826757"/>
                  </a:lnTo>
                  <a:lnTo>
                    <a:pt x="96611" y="826757"/>
                  </a:lnTo>
                  <a:lnTo>
                    <a:pt x="100160" y="822321"/>
                  </a:lnTo>
                  <a:cubicBezTo>
                    <a:pt x="105817" y="815444"/>
                    <a:pt x="116354" y="805683"/>
                    <a:pt x="131107" y="793703"/>
                  </a:cubicBezTo>
                  <a:cubicBezTo>
                    <a:pt x="151072" y="777620"/>
                    <a:pt x="183571" y="748227"/>
                    <a:pt x="191668" y="738799"/>
                  </a:cubicBezTo>
                  <a:cubicBezTo>
                    <a:pt x="206754" y="721273"/>
                    <a:pt x="211634" y="711069"/>
                    <a:pt x="221506" y="676018"/>
                  </a:cubicBezTo>
                  <a:cubicBezTo>
                    <a:pt x="233596" y="633203"/>
                    <a:pt x="236369" y="625994"/>
                    <a:pt x="248237" y="610132"/>
                  </a:cubicBezTo>
                  <a:cubicBezTo>
                    <a:pt x="257665" y="597598"/>
                    <a:pt x="286948" y="568205"/>
                    <a:pt x="302810" y="555449"/>
                  </a:cubicBezTo>
                  <a:cubicBezTo>
                    <a:pt x="310574" y="549238"/>
                    <a:pt x="324217" y="537369"/>
                    <a:pt x="332869" y="529272"/>
                  </a:cubicBezTo>
                  <a:cubicBezTo>
                    <a:pt x="341742" y="521175"/>
                    <a:pt x="356605" y="507754"/>
                    <a:pt x="366034" y="499767"/>
                  </a:cubicBezTo>
                  <a:cubicBezTo>
                    <a:pt x="415836" y="456953"/>
                    <a:pt x="451552" y="421348"/>
                    <a:pt x="497251" y="368661"/>
                  </a:cubicBezTo>
                  <a:cubicBezTo>
                    <a:pt x="506014" y="358678"/>
                    <a:pt x="520211" y="342706"/>
                    <a:pt x="528863" y="333278"/>
                  </a:cubicBezTo>
                  <a:cubicBezTo>
                    <a:pt x="554153" y="305770"/>
                    <a:pt x="589203" y="261624"/>
                    <a:pt x="613605" y="226462"/>
                  </a:cubicBezTo>
                  <a:cubicBezTo>
                    <a:pt x="625807" y="208937"/>
                    <a:pt x="630243" y="204168"/>
                    <a:pt x="637009" y="200951"/>
                  </a:cubicBezTo>
                  <a:cubicBezTo>
                    <a:pt x="641890" y="198622"/>
                    <a:pt x="648212" y="198622"/>
                    <a:pt x="651096" y="200951"/>
                  </a:cubicBezTo>
                  <a:cubicBezTo>
                    <a:pt x="654091" y="203391"/>
                    <a:pt x="660081" y="217145"/>
                    <a:pt x="661412" y="224133"/>
                  </a:cubicBezTo>
                  <a:cubicBezTo>
                    <a:pt x="662077" y="228015"/>
                    <a:pt x="662521" y="236223"/>
                    <a:pt x="662077" y="242435"/>
                  </a:cubicBezTo>
                  <a:cubicBezTo>
                    <a:pt x="660635" y="267281"/>
                    <a:pt x="654091" y="288023"/>
                    <a:pt x="635346" y="325735"/>
                  </a:cubicBezTo>
                  <a:cubicBezTo>
                    <a:pt x="607838" y="381638"/>
                    <a:pt x="604510" y="391732"/>
                    <a:pt x="602181" y="429667"/>
                  </a:cubicBezTo>
                  <a:cubicBezTo>
                    <a:pt x="600295" y="460058"/>
                    <a:pt x="596635" y="468156"/>
                    <a:pt x="573564" y="492447"/>
                  </a:cubicBezTo>
                  <a:cubicBezTo>
                    <a:pt x="547276" y="520287"/>
                    <a:pt x="542506" y="527830"/>
                    <a:pt x="531747" y="559553"/>
                  </a:cubicBezTo>
                  <a:cubicBezTo>
                    <a:pt x="513334" y="614347"/>
                    <a:pt x="504794" y="633203"/>
                    <a:pt x="490929" y="650285"/>
                  </a:cubicBezTo>
                  <a:cubicBezTo>
                    <a:pt x="487490" y="654278"/>
                    <a:pt x="476287" y="666146"/>
                    <a:pt x="465750" y="676462"/>
                  </a:cubicBezTo>
                  <a:cubicBezTo>
                    <a:pt x="448225" y="693654"/>
                    <a:pt x="446228" y="696206"/>
                    <a:pt x="441791" y="705412"/>
                  </a:cubicBezTo>
                  <a:cubicBezTo>
                    <a:pt x="439129" y="710958"/>
                    <a:pt x="435247" y="721606"/>
                    <a:pt x="433251" y="729038"/>
                  </a:cubicBezTo>
                  <a:cubicBezTo>
                    <a:pt x="428259" y="747228"/>
                    <a:pt x="427594" y="761537"/>
                    <a:pt x="430256" y="782611"/>
                  </a:cubicBezTo>
                  <a:close/>
                  <a:moveTo>
                    <a:pt x="854744" y="826757"/>
                  </a:moveTo>
                  <a:cubicBezTo>
                    <a:pt x="761350" y="826757"/>
                    <a:pt x="684926" y="826536"/>
                    <a:pt x="684926" y="826203"/>
                  </a:cubicBezTo>
                  <a:cubicBezTo>
                    <a:pt x="684926" y="825981"/>
                    <a:pt x="687256" y="822321"/>
                    <a:pt x="690251" y="818217"/>
                  </a:cubicBezTo>
                  <a:cubicBezTo>
                    <a:pt x="698237" y="806792"/>
                    <a:pt x="704337" y="801690"/>
                    <a:pt x="715762" y="797364"/>
                  </a:cubicBezTo>
                  <a:cubicBezTo>
                    <a:pt x="731734" y="791263"/>
                    <a:pt x="737946" y="787603"/>
                    <a:pt x="755360" y="774293"/>
                  </a:cubicBezTo>
                  <a:cubicBezTo>
                    <a:pt x="776102" y="758320"/>
                    <a:pt x="781204" y="753440"/>
                    <a:pt x="798508" y="732365"/>
                  </a:cubicBezTo>
                  <a:cubicBezTo>
                    <a:pt x="806272" y="722937"/>
                    <a:pt x="815700" y="711734"/>
                    <a:pt x="819693" y="707187"/>
                  </a:cubicBezTo>
                  <a:cubicBezTo>
                    <a:pt x="827347" y="698535"/>
                    <a:pt x="829011" y="693322"/>
                    <a:pt x="824130" y="693322"/>
                  </a:cubicBezTo>
                  <a:cubicBezTo>
                    <a:pt x="821135" y="693322"/>
                    <a:pt x="806827" y="708739"/>
                    <a:pt x="789301" y="730480"/>
                  </a:cubicBezTo>
                  <a:cubicBezTo>
                    <a:pt x="777100" y="745564"/>
                    <a:pt x="768338" y="754105"/>
                    <a:pt x="750036" y="767859"/>
                  </a:cubicBezTo>
                  <a:cubicBezTo>
                    <a:pt x="731734" y="781724"/>
                    <a:pt x="729960" y="782722"/>
                    <a:pt x="714209" y="788823"/>
                  </a:cubicBezTo>
                  <a:cubicBezTo>
                    <a:pt x="699679" y="794591"/>
                    <a:pt x="693245" y="799582"/>
                    <a:pt x="684372" y="812227"/>
                  </a:cubicBezTo>
                  <a:cubicBezTo>
                    <a:pt x="673613" y="827423"/>
                    <a:pt x="675276" y="826646"/>
                    <a:pt x="656531" y="826646"/>
                  </a:cubicBezTo>
                  <a:lnTo>
                    <a:pt x="640115" y="826646"/>
                  </a:lnTo>
                  <a:lnTo>
                    <a:pt x="641557" y="823984"/>
                  </a:lnTo>
                  <a:cubicBezTo>
                    <a:pt x="644108" y="818993"/>
                    <a:pt x="705890" y="757877"/>
                    <a:pt x="726078" y="740351"/>
                  </a:cubicBezTo>
                  <a:cubicBezTo>
                    <a:pt x="749038" y="720497"/>
                    <a:pt x="756691" y="712178"/>
                    <a:pt x="778764" y="682562"/>
                  </a:cubicBezTo>
                  <a:cubicBezTo>
                    <a:pt x="787305" y="671249"/>
                    <a:pt x="800726" y="653612"/>
                    <a:pt x="808491" y="643519"/>
                  </a:cubicBezTo>
                  <a:cubicBezTo>
                    <a:pt x="816366" y="633314"/>
                    <a:pt x="827458" y="618340"/>
                    <a:pt x="833336" y="610132"/>
                  </a:cubicBezTo>
                  <a:cubicBezTo>
                    <a:pt x="838993" y="602035"/>
                    <a:pt x="846869" y="591720"/>
                    <a:pt x="850862" y="587505"/>
                  </a:cubicBezTo>
                  <a:cubicBezTo>
                    <a:pt x="857406" y="580517"/>
                    <a:pt x="867943" y="572863"/>
                    <a:pt x="871382" y="572863"/>
                  </a:cubicBezTo>
                  <a:cubicBezTo>
                    <a:pt x="872047" y="572863"/>
                    <a:pt x="873489" y="575303"/>
                    <a:pt x="874598" y="578409"/>
                  </a:cubicBezTo>
                  <a:cubicBezTo>
                    <a:pt x="877593" y="587505"/>
                    <a:pt x="878592" y="593716"/>
                    <a:pt x="880033" y="610687"/>
                  </a:cubicBezTo>
                  <a:cubicBezTo>
                    <a:pt x="884692" y="665481"/>
                    <a:pt x="903326" y="703304"/>
                    <a:pt x="943590" y="739353"/>
                  </a:cubicBezTo>
                  <a:cubicBezTo>
                    <a:pt x="963223" y="756989"/>
                    <a:pt x="972984" y="767416"/>
                    <a:pt x="989733" y="788712"/>
                  </a:cubicBezTo>
                  <a:cubicBezTo>
                    <a:pt x="998939" y="800470"/>
                    <a:pt x="1010585" y="813891"/>
                    <a:pt x="1015688" y="818439"/>
                  </a:cubicBezTo>
                  <a:lnTo>
                    <a:pt x="1024672" y="826757"/>
                  </a:lnTo>
                  <a:lnTo>
                    <a:pt x="854966" y="826757"/>
                  </a:lnTo>
                  <a:close/>
                  <a:moveTo>
                    <a:pt x="1095771" y="826757"/>
                  </a:moveTo>
                  <a:lnTo>
                    <a:pt x="1036208" y="826757"/>
                  </a:lnTo>
                  <a:lnTo>
                    <a:pt x="1023674" y="814556"/>
                  </a:lnTo>
                  <a:cubicBezTo>
                    <a:pt x="1011916" y="803243"/>
                    <a:pt x="1007258" y="798029"/>
                    <a:pt x="988180" y="773627"/>
                  </a:cubicBezTo>
                  <a:cubicBezTo>
                    <a:pt x="977753" y="760428"/>
                    <a:pt x="969545" y="751665"/>
                    <a:pt x="952353" y="736247"/>
                  </a:cubicBezTo>
                  <a:cubicBezTo>
                    <a:pt x="944588" y="729149"/>
                    <a:pt x="935493" y="720497"/>
                    <a:pt x="932166" y="716947"/>
                  </a:cubicBezTo>
                  <a:cubicBezTo>
                    <a:pt x="918633" y="702528"/>
                    <a:pt x="905323" y="680788"/>
                    <a:pt x="898890" y="662597"/>
                  </a:cubicBezTo>
                  <a:cubicBezTo>
                    <a:pt x="891680" y="642520"/>
                    <a:pt x="889905" y="633647"/>
                    <a:pt x="887465" y="608025"/>
                  </a:cubicBezTo>
                  <a:cubicBezTo>
                    <a:pt x="886356" y="597265"/>
                    <a:pt x="884581" y="584843"/>
                    <a:pt x="883472" y="580517"/>
                  </a:cubicBezTo>
                  <a:lnTo>
                    <a:pt x="881254" y="572641"/>
                  </a:lnTo>
                  <a:lnTo>
                    <a:pt x="884359" y="573418"/>
                  </a:lnTo>
                  <a:cubicBezTo>
                    <a:pt x="886134" y="573862"/>
                    <a:pt x="891236" y="576635"/>
                    <a:pt x="895784" y="579629"/>
                  </a:cubicBezTo>
                  <a:cubicBezTo>
                    <a:pt x="908318" y="587948"/>
                    <a:pt x="922737" y="603144"/>
                    <a:pt x="938266" y="624774"/>
                  </a:cubicBezTo>
                  <a:cubicBezTo>
                    <a:pt x="954904" y="647734"/>
                    <a:pt x="960783" y="654833"/>
                    <a:pt x="979861" y="675131"/>
                  </a:cubicBezTo>
                  <a:cubicBezTo>
                    <a:pt x="997608" y="694098"/>
                    <a:pt x="998384" y="695096"/>
                    <a:pt x="1013580" y="715173"/>
                  </a:cubicBezTo>
                  <a:cubicBezTo>
                    <a:pt x="1020457" y="724268"/>
                    <a:pt x="1029664" y="735249"/>
                    <a:pt x="1034100" y="739575"/>
                  </a:cubicBezTo>
                  <a:cubicBezTo>
                    <a:pt x="1049296" y="754327"/>
                    <a:pt x="1075030" y="776067"/>
                    <a:pt x="1084014" y="781613"/>
                  </a:cubicBezTo>
                  <a:cubicBezTo>
                    <a:pt x="1088894" y="784608"/>
                    <a:pt x="1100319" y="792261"/>
                    <a:pt x="1109414" y="798473"/>
                  </a:cubicBezTo>
                  <a:cubicBezTo>
                    <a:pt x="1118510" y="804685"/>
                    <a:pt x="1132597" y="813669"/>
                    <a:pt x="1140583" y="818327"/>
                  </a:cubicBezTo>
                  <a:lnTo>
                    <a:pt x="1155335" y="826757"/>
                  </a:lnTo>
                  <a:lnTo>
                    <a:pt x="1095661" y="826757"/>
                  </a:lnTo>
                  <a:close/>
                  <a:moveTo>
                    <a:pt x="1284223" y="825537"/>
                  </a:moveTo>
                  <a:cubicBezTo>
                    <a:pt x="1284667" y="826203"/>
                    <a:pt x="1275239" y="826757"/>
                    <a:pt x="1259599" y="826757"/>
                  </a:cubicBezTo>
                  <a:cubicBezTo>
                    <a:pt x="1245512" y="826757"/>
                    <a:pt x="1234088" y="826425"/>
                    <a:pt x="1234088" y="826092"/>
                  </a:cubicBezTo>
                  <a:cubicBezTo>
                    <a:pt x="1234088" y="825648"/>
                    <a:pt x="1238303" y="820879"/>
                    <a:pt x="1243516" y="815333"/>
                  </a:cubicBezTo>
                  <a:cubicBezTo>
                    <a:pt x="1252057" y="806348"/>
                    <a:pt x="1253942" y="803575"/>
                    <a:pt x="1263038" y="785052"/>
                  </a:cubicBezTo>
                  <a:cubicBezTo>
                    <a:pt x="1271800" y="767416"/>
                    <a:pt x="1275239" y="761870"/>
                    <a:pt x="1289215" y="743457"/>
                  </a:cubicBezTo>
                  <a:cubicBezTo>
                    <a:pt x="1307738" y="719166"/>
                    <a:pt x="1319717" y="706632"/>
                    <a:pt x="1335579" y="694764"/>
                  </a:cubicBezTo>
                  <a:cubicBezTo>
                    <a:pt x="1341679" y="690327"/>
                    <a:pt x="1347891" y="685335"/>
                    <a:pt x="1349000" y="684004"/>
                  </a:cubicBezTo>
                  <a:cubicBezTo>
                    <a:pt x="1351662" y="680788"/>
                    <a:pt x="1352217" y="680788"/>
                    <a:pt x="1351219" y="683450"/>
                  </a:cubicBezTo>
                  <a:cubicBezTo>
                    <a:pt x="1349222" y="689439"/>
                    <a:pt x="1339794" y="707852"/>
                    <a:pt x="1334802" y="715727"/>
                  </a:cubicBezTo>
                  <a:cubicBezTo>
                    <a:pt x="1331586" y="720608"/>
                    <a:pt x="1324043" y="730923"/>
                    <a:pt x="1317832" y="738799"/>
                  </a:cubicBezTo>
                  <a:cubicBezTo>
                    <a:pt x="1299641" y="761759"/>
                    <a:pt x="1291988" y="775846"/>
                    <a:pt x="1288993" y="792483"/>
                  </a:cubicBezTo>
                  <a:cubicBezTo>
                    <a:pt x="1284778" y="816442"/>
                    <a:pt x="1283558" y="824650"/>
                    <a:pt x="1284112" y="825537"/>
                  </a:cubicBezTo>
                  <a:close/>
                  <a:moveTo>
                    <a:pt x="2148173" y="826757"/>
                  </a:moveTo>
                  <a:lnTo>
                    <a:pt x="2049123" y="826757"/>
                  </a:lnTo>
                  <a:lnTo>
                    <a:pt x="2039805" y="817551"/>
                  </a:lnTo>
                  <a:cubicBezTo>
                    <a:pt x="2030155" y="808123"/>
                    <a:pt x="2007971" y="779062"/>
                    <a:pt x="1999874" y="765530"/>
                  </a:cubicBezTo>
                  <a:cubicBezTo>
                    <a:pt x="1992443" y="752885"/>
                    <a:pt x="1986453" y="747339"/>
                    <a:pt x="1983125" y="750223"/>
                  </a:cubicBezTo>
                  <a:cubicBezTo>
                    <a:pt x="1980574" y="752331"/>
                    <a:pt x="1981129" y="754993"/>
                    <a:pt x="1985344" y="759540"/>
                  </a:cubicBezTo>
                  <a:cubicBezTo>
                    <a:pt x="1987562" y="761759"/>
                    <a:pt x="1991444" y="767194"/>
                    <a:pt x="1994217" y="771631"/>
                  </a:cubicBezTo>
                  <a:cubicBezTo>
                    <a:pt x="2001760" y="783942"/>
                    <a:pt x="2029046" y="819991"/>
                    <a:pt x="2033483" y="823541"/>
                  </a:cubicBezTo>
                  <a:lnTo>
                    <a:pt x="2037476" y="826757"/>
                  </a:lnTo>
                  <a:lnTo>
                    <a:pt x="1689300" y="826757"/>
                  </a:lnTo>
                  <a:cubicBezTo>
                    <a:pt x="1689300" y="826757"/>
                    <a:pt x="1341014" y="826868"/>
                    <a:pt x="1341014" y="826868"/>
                  </a:cubicBezTo>
                  <a:lnTo>
                    <a:pt x="1350997" y="816442"/>
                  </a:lnTo>
                  <a:cubicBezTo>
                    <a:pt x="1356432" y="810785"/>
                    <a:pt x="1365749" y="800580"/>
                    <a:pt x="1371517" y="793814"/>
                  </a:cubicBezTo>
                  <a:cubicBezTo>
                    <a:pt x="1388044" y="774404"/>
                    <a:pt x="1397694" y="765752"/>
                    <a:pt x="1415330" y="753662"/>
                  </a:cubicBezTo>
                  <a:cubicBezTo>
                    <a:pt x="1435517" y="740130"/>
                    <a:pt x="1443503" y="734029"/>
                    <a:pt x="1454151" y="724712"/>
                  </a:cubicBezTo>
                  <a:cubicBezTo>
                    <a:pt x="1458810" y="720719"/>
                    <a:pt x="1468571" y="712400"/>
                    <a:pt x="1476003" y="706188"/>
                  </a:cubicBezTo>
                  <a:cubicBezTo>
                    <a:pt x="1492530" y="692545"/>
                    <a:pt x="1500183" y="684337"/>
                    <a:pt x="1505285" y="674909"/>
                  </a:cubicBezTo>
                  <a:cubicBezTo>
                    <a:pt x="1509389" y="667144"/>
                    <a:pt x="1509278" y="663928"/>
                    <a:pt x="1504842" y="663928"/>
                  </a:cubicBezTo>
                  <a:cubicBezTo>
                    <a:pt x="1502956" y="663928"/>
                    <a:pt x="1501514" y="665148"/>
                    <a:pt x="1500072" y="667699"/>
                  </a:cubicBezTo>
                  <a:cubicBezTo>
                    <a:pt x="1494748" y="678126"/>
                    <a:pt x="1487649" y="686001"/>
                    <a:pt x="1472453" y="698757"/>
                  </a:cubicBezTo>
                  <a:cubicBezTo>
                    <a:pt x="1463691" y="705966"/>
                    <a:pt x="1451046" y="716615"/>
                    <a:pt x="1444502" y="722161"/>
                  </a:cubicBezTo>
                  <a:cubicBezTo>
                    <a:pt x="1437957" y="727707"/>
                    <a:pt x="1423871" y="738133"/>
                    <a:pt x="1413111" y="745343"/>
                  </a:cubicBezTo>
                  <a:cubicBezTo>
                    <a:pt x="1392148" y="759540"/>
                    <a:pt x="1382720" y="767859"/>
                    <a:pt x="1365083" y="788601"/>
                  </a:cubicBezTo>
                  <a:cubicBezTo>
                    <a:pt x="1358983" y="795700"/>
                    <a:pt x="1348446" y="807236"/>
                    <a:pt x="1341569" y="814224"/>
                  </a:cubicBezTo>
                  <a:lnTo>
                    <a:pt x="1329146" y="826979"/>
                  </a:lnTo>
                  <a:lnTo>
                    <a:pt x="1290657" y="826979"/>
                  </a:lnTo>
                  <a:lnTo>
                    <a:pt x="1291877" y="824096"/>
                  </a:lnTo>
                  <a:cubicBezTo>
                    <a:pt x="1292320" y="822542"/>
                    <a:pt x="1293762" y="815222"/>
                    <a:pt x="1294761" y="807679"/>
                  </a:cubicBezTo>
                  <a:cubicBezTo>
                    <a:pt x="1297201" y="790487"/>
                    <a:pt x="1299086" y="783721"/>
                    <a:pt x="1305520" y="771742"/>
                  </a:cubicBezTo>
                  <a:cubicBezTo>
                    <a:pt x="1310400" y="762646"/>
                    <a:pt x="1313839" y="757766"/>
                    <a:pt x="1331475" y="734805"/>
                  </a:cubicBezTo>
                  <a:cubicBezTo>
                    <a:pt x="1341014" y="722493"/>
                    <a:pt x="1348335" y="709959"/>
                    <a:pt x="1355212" y="694874"/>
                  </a:cubicBezTo>
                  <a:cubicBezTo>
                    <a:pt x="1359427" y="685446"/>
                    <a:pt x="1360425" y="682119"/>
                    <a:pt x="1360425" y="676240"/>
                  </a:cubicBezTo>
                  <a:cubicBezTo>
                    <a:pt x="1360425" y="672247"/>
                    <a:pt x="1359759" y="668254"/>
                    <a:pt x="1358872" y="667034"/>
                  </a:cubicBezTo>
                  <a:cubicBezTo>
                    <a:pt x="1356986" y="664483"/>
                    <a:pt x="1352993" y="664926"/>
                    <a:pt x="1352328" y="667699"/>
                  </a:cubicBezTo>
                  <a:cubicBezTo>
                    <a:pt x="1351773" y="670805"/>
                    <a:pt x="1341569" y="680677"/>
                    <a:pt x="1331364" y="688219"/>
                  </a:cubicBezTo>
                  <a:cubicBezTo>
                    <a:pt x="1311066" y="703083"/>
                    <a:pt x="1303301" y="711401"/>
                    <a:pt x="1276903" y="746230"/>
                  </a:cubicBezTo>
                  <a:cubicBezTo>
                    <a:pt x="1267918" y="758209"/>
                    <a:pt x="1262927" y="766306"/>
                    <a:pt x="1255606" y="781059"/>
                  </a:cubicBezTo>
                  <a:cubicBezTo>
                    <a:pt x="1246733" y="798806"/>
                    <a:pt x="1245069" y="801246"/>
                    <a:pt x="1234753" y="812671"/>
                  </a:cubicBezTo>
                  <a:cubicBezTo>
                    <a:pt x="1228542" y="819437"/>
                    <a:pt x="1223439" y="825426"/>
                    <a:pt x="1223439" y="825870"/>
                  </a:cubicBezTo>
                  <a:cubicBezTo>
                    <a:pt x="1223439" y="826314"/>
                    <a:pt x="1211682" y="826868"/>
                    <a:pt x="1197263" y="826868"/>
                  </a:cubicBezTo>
                  <a:cubicBezTo>
                    <a:pt x="1175633" y="826757"/>
                    <a:pt x="1171418" y="826536"/>
                    <a:pt x="1173526" y="825315"/>
                  </a:cubicBezTo>
                  <a:cubicBezTo>
                    <a:pt x="1176521" y="823652"/>
                    <a:pt x="1193602" y="809121"/>
                    <a:pt x="1204916" y="798473"/>
                  </a:cubicBezTo>
                  <a:cubicBezTo>
                    <a:pt x="1219779" y="784608"/>
                    <a:pt x="1232868" y="765197"/>
                    <a:pt x="1246400" y="736913"/>
                  </a:cubicBezTo>
                  <a:cubicBezTo>
                    <a:pt x="1262150" y="703526"/>
                    <a:pt x="1263703" y="701086"/>
                    <a:pt x="1285111" y="677904"/>
                  </a:cubicBezTo>
                  <a:cubicBezTo>
                    <a:pt x="1301638" y="659935"/>
                    <a:pt x="1356210" y="607914"/>
                    <a:pt x="1382276" y="585064"/>
                  </a:cubicBezTo>
                  <a:cubicBezTo>
                    <a:pt x="1414110" y="557224"/>
                    <a:pt x="1448273" y="521618"/>
                    <a:pt x="1447607" y="516960"/>
                  </a:cubicBezTo>
                  <a:cubicBezTo>
                    <a:pt x="1447386" y="515518"/>
                    <a:pt x="1446276" y="514409"/>
                    <a:pt x="1444723" y="514076"/>
                  </a:cubicBezTo>
                  <a:cubicBezTo>
                    <a:pt x="1442838" y="513854"/>
                    <a:pt x="1438623" y="517736"/>
                    <a:pt x="1426755" y="530603"/>
                  </a:cubicBezTo>
                  <a:cubicBezTo>
                    <a:pt x="1410893" y="548128"/>
                    <a:pt x="1393590" y="564766"/>
                    <a:pt x="1372626" y="582513"/>
                  </a:cubicBezTo>
                  <a:cubicBezTo>
                    <a:pt x="1340570" y="609910"/>
                    <a:pt x="1276237" y="672912"/>
                    <a:pt x="1263370" y="689772"/>
                  </a:cubicBezTo>
                  <a:cubicBezTo>
                    <a:pt x="1253610" y="702528"/>
                    <a:pt x="1249506" y="709516"/>
                    <a:pt x="1238746" y="732920"/>
                  </a:cubicBezTo>
                  <a:cubicBezTo>
                    <a:pt x="1228209" y="755214"/>
                    <a:pt x="1215231" y="775402"/>
                    <a:pt x="1203141" y="787825"/>
                  </a:cubicBezTo>
                  <a:cubicBezTo>
                    <a:pt x="1190497" y="800913"/>
                    <a:pt x="1169533" y="818217"/>
                    <a:pt x="1165429" y="818993"/>
                  </a:cubicBezTo>
                  <a:cubicBezTo>
                    <a:pt x="1162989" y="819437"/>
                    <a:pt x="1160105" y="818771"/>
                    <a:pt x="1156111" y="816775"/>
                  </a:cubicBezTo>
                  <a:cubicBezTo>
                    <a:pt x="1145020" y="811229"/>
                    <a:pt x="1129491" y="801690"/>
                    <a:pt x="1114739" y="791374"/>
                  </a:cubicBezTo>
                  <a:cubicBezTo>
                    <a:pt x="1106642" y="785828"/>
                    <a:pt x="1095217" y="778175"/>
                    <a:pt x="1089338" y="774515"/>
                  </a:cubicBezTo>
                  <a:cubicBezTo>
                    <a:pt x="1083570" y="770965"/>
                    <a:pt x="1074919" y="764643"/>
                    <a:pt x="1070371" y="760428"/>
                  </a:cubicBezTo>
                  <a:cubicBezTo>
                    <a:pt x="1065934" y="756324"/>
                    <a:pt x="1056506" y="748005"/>
                    <a:pt x="1049740" y="742126"/>
                  </a:cubicBezTo>
                  <a:cubicBezTo>
                    <a:pt x="1036430" y="730369"/>
                    <a:pt x="1031549" y="725044"/>
                    <a:pt x="1020901" y="710514"/>
                  </a:cubicBezTo>
                  <a:cubicBezTo>
                    <a:pt x="1009920" y="695429"/>
                    <a:pt x="1000492" y="684337"/>
                    <a:pt x="987292" y="670361"/>
                  </a:cubicBezTo>
                  <a:cubicBezTo>
                    <a:pt x="969323" y="651616"/>
                    <a:pt x="962336" y="643186"/>
                    <a:pt x="946696" y="621335"/>
                  </a:cubicBezTo>
                  <a:cubicBezTo>
                    <a:pt x="923292" y="589058"/>
                    <a:pt x="899777" y="567983"/>
                    <a:pt x="883694" y="564655"/>
                  </a:cubicBezTo>
                  <a:cubicBezTo>
                    <a:pt x="880033" y="563879"/>
                    <a:pt x="875708" y="562659"/>
                    <a:pt x="874155" y="561993"/>
                  </a:cubicBezTo>
                  <a:cubicBezTo>
                    <a:pt x="872047" y="560884"/>
                    <a:pt x="871160" y="560995"/>
                    <a:pt x="870051" y="562437"/>
                  </a:cubicBezTo>
                  <a:cubicBezTo>
                    <a:pt x="869385" y="563435"/>
                    <a:pt x="865392" y="565986"/>
                    <a:pt x="861288" y="568205"/>
                  </a:cubicBezTo>
                  <a:cubicBezTo>
                    <a:pt x="851638" y="573307"/>
                    <a:pt x="839770" y="585952"/>
                    <a:pt x="826238" y="605363"/>
                  </a:cubicBezTo>
                  <a:cubicBezTo>
                    <a:pt x="820470" y="613792"/>
                    <a:pt x="809267" y="628989"/>
                    <a:pt x="801281" y="639082"/>
                  </a:cubicBezTo>
                  <a:cubicBezTo>
                    <a:pt x="793406" y="649287"/>
                    <a:pt x="779984" y="666812"/>
                    <a:pt x="771554" y="678126"/>
                  </a:cubicBezTo>
                  <a:cubicBezTo>
                    <a:pt x="750258" y="706743"/>
                    <a:pt x="744157" y="713398"/>
                    <a:pt x="723637" y="731256"/>
                  </a:cubicBezTo>
                  <a:cubicBezTo>
                    <a:pt x="696240" y="755104"/>
                    <a:pt x="638784" y="812782"/>
                    <a:pt x="634680" y="820435"/>
                  </a:cubicBezTo>
                  <a:lnTo>
                    <a:pt x="631352" y="826646"/>
                  </a:lnTo>
                  <a:lnTo>
                    <a:pt x="436024" y="826646"/>
                  </a:lnTo>
                  <a:lnTo>
                    <a:pt x="437909" y="822210"/>
                  </a:lnTo>
                  <a:cubicBezTo>
                    <a:pt x="440793" y="815555"/>
                    <a:pt x="441237" y="795589"/>
                    <a:pt x="439018" y="779506"/>
                  </a:cubicBezTo>
                  <a:cubicBezTo>
                    <a:pt x="437909" y="772074"/>
                    <a:pt x="437133" y="763201"/>
                    <a:pt x="437133" y="759651"/>
                  </a:cubicBezTo>
                  <a:cubicBezTo>
                    <a:pt x="437133" y="751221"/>
                    <a:pt x="441015" y="732365"/>
                    <a:pt x="445119" y="720608"/>
                  </a:cubicBezTo>
                  <a:cubicBezTo>
                    <a:pt x="450776" y="704857"/>
                    <a:pt x="454991" y="698979"/>
                    <a:pt x="475400" y="679124"/>
                  </a:cubicBezTo>
                  <a:cubicBezTo>
                    <a:pt x="508787" y="646403"/>
                    <a:pt x="515220" y="635200"/>
                    <a:pt x="538180" y="568316"/>
                  </a:cubicBezTo>
                  <a:cubicBezTo>
                    <a:pt x="543061" y="554451"/>
                    <a:pt x="548163" y="540475"/>
                    <a:pt x="549827" y="537036"/>
                  </a:cubicBezTo>
                  <a:cubicBezTo>
                    <a:pt x="553931" y="528163"/>
                    <a:pt x="561584" y="517514"/>
                    <a:pt x="570569" y="508197"/>
                  </a:cubicBezTo>
                  <a:cubicBezTo>
                    <a:pt x="586319" y="491892"/>
                    <a:pt x="594527" y="482242"/>
                    <a:pt x="599075" y="475365"/>
                  </a:cubicBezTo>
                  <a:cubicBezTo>
                    <a:pt x="602181" y="470374"/>
                    <a:pt x="603512" y="469043"/>
                    <a:pt x="603512" y="470707"/>
                  </a:cubicBezTo>
                  <a:cubicBezTo>
                    <a:pt x="603512" y="475033"/>
                    <a:pt x="611387" y="489119"/>
                    <a:pt x="619373" y="498880"/>
                  </a:cubicBezTo>
                  <a:cubicBezTo>
                    <a:pt x="623477" y="504093"/>
                    <a:pt x="636566" y="518402"/>
                    <a:pt x="648434" y="530714"/>
                  </a:cubicBezTo>
                  <a:cubicBezTo>
                    <a:pt x="688698" y="572752"/>
                    <a:pt x="707221" y="596267"/>
                    <a:pt x="728407" y="632316"/>
                  </a:cubicBezTo>
                  <a:cubicBezTo>
                    <a:pt x="741495" y="654500"/>
                    <a:pt x="754473" y="668476"/>
                    <a:pt x="759353" y="665370"/>
                  </a:cubicBezTo>
                  <a:cubicBezTo>
                    <a:pt x="762237" y="663706"/>
                    <a:pt x="760352" y="659713"/>
                    <a:pt x="753364" y="652392"/>
                  </a:cubicBezTo>
                  <a:cubicBezTo>
                    <a:pt x="744823" y="643408"/>
                    <a:pt x="743048" y="640857"/>
                    <a:pt x="733953" y="625106"/>
                  </a:cubicBezTo>
                  <a:cubicBezTo>
                    <a:pt x="716428" y="594492"/>
                    <a:pt x="693356" y="565543"/>
                    <a:pt x="652760" y="523171"/>
                  </a:cubicBezTo>
                  <a:cubicBezTo>
                    <a:pt x="620371" y="489563"/>
                    <a:pt x="612829" y="479137"/>
                    <a:pt x="611165" y="465715"/>
                  </a:cubicBezTo>
                  <a:cubicBezTo>
                    <a:pt x="610721" y="462499"/>
                    <a:pt x="609612" y="459393"/>
                    <a:pt x="608836" y="458616"/>
                  </a:cubicBezTo>
                  <a:cubicBezTo>
                    <a:pt x="607616" y="457618"/>
                    <a:pt x="607505" y="456398"/>
                    <a:pt x="608392" y="453292"/>
                  </a:cubicBezTo>
                  <a:cubicBezTo>
                    <a:pt x="609058" y="451074"/>
                    <a:pt x="610167" y="440315"/>
                    <a:pt x="610721" y="429445"/>
                  </a:cubicBezTo>
                  <a:cubicBezTo>
                    <a:pt x="612829" y="395392"/>
                    <a:pt x="615935" y="385410"/>
                    <a:pt x="639006" y="337714"/>
                  </a:cubicBezTo>
                  <a:cubicBezTo>
                    <a:pt x="661744" y="290685"/>
                    <a:pt x="666625" y="276709"/>
                    <a:pt x="669841" y="248757"/>
                  </a:cubicBezTo>
                  <a:cubicBezTo>
                    <a:pt x="671505" y="234227"/>
                    <a:pt x="669952" y="219142"/>
                    <a:pt x="666181" y="210379"/>
                  </a:cubicBezTo>
                  <a:cubicBezTo>
                    <a:pt x="663519" y="204500"/>
                    <a:pt x="664185" y="204611"/>
                    <a:pt x="674500" y="212819"/>
                  </a:cubicBezTo>
                  <a:cubicBezTo>
                    <a:pt x="683041" y="219586"/>
                    <a:pt x="691360" y="229901"/>
                    <a:pt x="707554" y="253748"/>
                  </a:cubicBezTo>
                  <a:cubicBezTo>
                    <a:pt x="729072" y="285250"/>
                    <a:pt x="739166" y="296341"/>
                    <a:pt x="772775" y="324404"/>
                  </a:cubicBezTo>
                  <a:cubicBezTo>
                    <a:pt x="796511" y="344148"/>
                    <a:pt x="801281" y="347697"/>
                    <a:pt x="835111" y="371323"/>
                  </a:cubicBezTo>
                  <a:cubicBezTo>
                    <a:pt x="889240" y="409146"/>
                    <a:pt x="895229" y="414581"/>
                    <a:pt x="916304" y="445306"/>
                  </a:cubicBezTo>
                  <a:cubicBezTo>
                    <a:pt x="928838" y="463608"/>
                    <a:pt x="936935" y="471705"/>
                    <a:pt x="958010" y="487123"/>
                  </a:cubicBezTo>
                  <a:cubicBezTo>
                    <a:pt x="974980" y="499657"/>
                    <a:pt x="1018239" y="537147"/>
                    <a:pt x="1028000" y="548017"/>
                  </a:cubicBezTo>
                  <a:cubicBezTo>
                    <a:pt x="1035099" y="555782"/>
                    <a:pt x="1038426" y="560773"/>
                    <a:pt x="1063050" y="599706"/>
                  </a:cubicBezTo>
                  <a:cubicBezTo>
                    <a:pt x="1080797" y="627657"/>
                    <a:pt x="1081574" y="628878"/>
                    <a:pt x="1085345" y="626881"/>
                  </a:cubicBezTo>
                  <a:cubicBezTo>
                    <a:pt x="1087342" y="625772"/>
                    <a:pt x="1087674" y="624884"/>
                    <a:pt x="1087120" y="622444"/>
                  </a:cubicBezTo>
                  <a:cubicBezTo>
                    <a:pt x="1086676" y="620670"/>
                    <a:pt x="1085789" y="618673"/>
                    <a:pt x="1085234" y="617786"/>
                  </a:cubicBezTo>
                  <a:cubicBezTo>
                    <a:pt x="1084569" y="617120"/>
                    <a:pt x="1077803" y="606472"/>
                    <a:pt x="1070038" y="594160"/>
                  </a:cubicBezTo>
                  <a:cubicBezTo>
                    <a:pt x="1062385" y="581959"/>
                    <a:pt x="1053067" y="567095"/>
                    <a:pt x="1049296" y="561328"/>
                  </a:cubicBezTo>
                  <a:cubicBezTo>
                    <a:pt x="1045414" y="555227"/>
                    <a:pt x="1037539" y="545466"/>
                    <a:pt x="1030662" y="538589"/>
                  </a:cubicBezTo>
                  <a:cubicBezTo>
                    <a:pt x="1014468" y="521951"/>
                    <a:pt x="983077" y="494887"/>
                    <a:pt x="959341" y="476918"/>
                  </a:cubicBezTo>
                  <a:cubicBezTo>
                    <a:pt x="938599" y="461168"/>
                    <a:pt x="936713" y="459171"/>
                    <a:pt x="917746" y="432218"/>
                  </a:cubicBezTo>
                  <a:cubicBezTo>
                    <a:pt x="902550" y="410256"/>
                    <a:pt x="890904" y="399718"/>
                    <a:pt x="850196" y="371212"/>
                  </a:cubicBezTo>
                  <a:cubicBezTo>
                    <a:pt x="836664" y="361784"/>
                    <a:pt x="825683" y="353465"/>
                    <a:pt x="825683" y="352910"/>
                  </a:cubicBezTo>
                  <a:cubicBezTo>
                    <a:pt x="825683" y="351025"/>
                    <a:pt x="836331" y="341375"/>
                    <a:pt x="843874" y="336272"/>
                  </a:cubicBezTo>
                  <a:cubicBezTo>
                    <a:pt x="863728" y="322962"/>
                    <a:pt x="901330" y="291350"/>
                    <a:pt x="922516" y="270386"/>
                  </a:cubicBezTo>
                  <a:cubicBezTo>
                    <a:pt x="930834" y="262289"/>
                    <a:pt x="944367" y="247648"/>
                    <a:pt x="952907" y="237887"/>
                  </a:cubicBezTo>
                  <a:cubicBezTo>
                    <a:pt x="970433" y="217811"/>
                    <a:pt x="989954" y="198289"/>
                    <a:pt x="1029885" y="161686"/>
                  </a:cubicBezTo>
                  <a:cubicBezTo>
                    <a:pt x="1059612" y="134399"/>
                    <a:pt x="1073809" y="119425"/>
                    <a:pt x="1083238" y="105117"/>
                  </a:cubicBezTo>
                  <a:cubicBezTo>
                    <a:pt x="1086565" y="100125"/>
                    <a:pt x="1094773" y="84818"/>
                    <a:pt x="1101539" y="70953"/>
                  </a:cubicBezTo>
                  <a:cubicBezTo>
                    <a:pt x="1116070" y="41449"/>
                    <a:pt x="1123501" y="28583"/>
                    <a:pt x="1131598" y="18711"/>
                  </a:cubicBezTo>
                  <a:lnTo>
                    <a:pt x="1137477" y="11612"/>
                  </a:lnTo>
                  <a:lnTo>
                    <a:pt x="1146018" y="20153"/>
                  </a:lnTo>
                  <a:cubicBezTo>
                    <a:pt x="1152784" y="27029"/>
                    <a:pt x="1155890" y="31466"/>
                    <a:pt x="1161214" y="41782"/>
                  </a:cubicBezTo>
                  <a:cubicBezTo>
                    <a:pt x="1173637" y="65851"/>
                    <a:pt x="1181512" y="94579"/>
                    <a:pt x="1181401" y="114988"/>
                  </a:cubicBezTo>
                  <a:cubicBezTo>
                    <a:pt x="1181401" y="134732"/>
                    <a:pt x="1178406" y="143162"/>
                    <a:pt x="1154670" y="193519"/>
                  </a:cubicBezTo>
                  <a:cubicBezTo>
                    <a:pt x="1146683" y="210712"/>
                    <a:pt x="1138475" y="228792"/>
                    <a:pt x="1136701" y="233672"/>
                  </a:cubicBezTo>
                  <a:cubicBezTo>
                    <a:pt x="1121837" y="275156"/>
                    <a:pt x="1126163" y="305548"/>
                    <a:pt x="1152340" y="341929"/>
                  </a:cubicBezTo>
                  <a:cubicBezTo>
                    <a:pt x="1163099" y="357014"/>
                    <a:pt x="1174413" y="369881"/>
                    <a:pt x="1198150" y="394283"/>
                  </a:cubicBezTo>
                  <a:cubicBezTo>
                    <a:pt x="1210573" y="406928"/>
                    <a:pt x="1223107" y="421015"/>
                    <a:pt x="1226102" y="425562"/>
                  </a:cubicBezTo>
                  <a:cubicBezTo>
                    <a:pt x="1236861" y="441867"/>
                    <a:pt x="1241408" y="456398"/>
                    <a:pt x="1243627" y="480467"/>
                  </a:cubicBezTo>
                  <a:cubicBezTo>
                    <a:pt x="1244292" y="488565"/>
                    <a:pt x="1245623" y="498547"/>
                    <a:pt x="1246622" y="502540"/>
                  </a:cubicBezTo>
                  <a:cubicBezTo>
                    <a:pt x="1248396" y="510305"/>
                    <a:pt x="1261485" y="550236"/>
                    <a:pt x="1266698" y="563657"/>
                  </a:cubicBezTo>
                  <a:cubicBezTo>
                    <a:pt x="1268473" y="568094"/>
                    <a:pt x="1271357" y="577744"/>
                    <a:pt x="1273020" y="584954"/>
                  </a:cubicBezTo>
                  <a:cubicBezTo>
                    <a:pt x="1276126" y="597265"/>
                    <a:pt x="1276459" y="597931"/>
                    <a:pt x="1279343" y="598264"/>
                  </a:cubicBezTo>
                  <a:cubicBezTo>
                    <a:pt x="1281450" y="598486"/>
                    <a:pt x="1282781" y="598042"/>
                    <a:pt x="1283336" y="596600"/>
                  </a:cubicBezTo>
                  <a:cubicBezTo>
                    <a:pt x="1284445" y="593605"/>
                    <a:pt x="1279343" y="572530"/>
                    <a:pt x="1274241" y="558888"/>
                  </a:cubicBezTo>
                  <a:cubicBezTo>
                    <a:pt x="1263149" y="529605"/>
                    <a:pt x="1254386" y="500100"/>
                    <a:pt x="1252944" y="487455"/>
                  </a:cubicBezTo>
                  <a:cubicBezTo>
                    <a:pt x="1249506" y="455289"/>
                    <a:pt x="1247620" y="447192"/>
                    <a:pt x="1240410" y="432994"/>
                  </a:cubicBezTo>
                  <a:cubicBezTo>
                    <a:pt x="1234421" y="420793"/>
                    <a:pt x="1224216" y="408370"/>
                    <a:pt x="1202143" y="385853"/>
                  </a:cubicBezTo>
                  <a:cubicBezTo>
                    <a:pt x="1170531" y="353465"/>
                    <a:pt x="1157775" y="337603"/>
                    <a:pt x="1147571" y="317860"/>
                  </a:cubicBezTo>
                  <a:cubicBezTo>
                    <a:pt x="1133928" y="291128"/>
                    <a:pt x="1132818" y="270719"/>
                    <a:pt x="1143799" y="239440"/>
                  </a:cubicBezTo>
                  <a:cubicBezTo>
                    <a:pt x="1146129" y="232563"/>
                    <a:pt x="1154448" y="213596"/>
                    <a:pt x="1162212" y="197069"/>
                  </a:cubicBezTo>
                  <a:cubicBezTo>
                    <a:pt x="1187834" y="142608"/>
                    <a:pt x="1189720" y="136285"/>
                    <a:pt x="1188833" y="110108"/>
                  </a:cubicBezTo>
                  <a:cubicBezTo>
                    <a:pt x="1188389" y="96687"/>
                    <a:pt x="1187502" y="91141"/>
                    <a:pt x="1184618" y="80382"/>
                  </a:cubicBezTo>
                  <a:cubicBezTo>
                    <a:pt x="1176964" y="51765"/>
                    <a:pt x="1165096" y="27806"/>
                    <a:pt x="1152451" y="14828"/>
                  </a:cubicBezTo>
                  <a:lnTo>
                    <a:pt x="1145685" y="7951"/>
                  </a:lnTo>
                  <a:lnTo>
                    <a:pt x="1150011" y="7951"/>
                  </a:lnTo>
                  <a:cubicBezTo>
                    <a:pt x="1152451" y="7951"/>
                    <a:pt x="1157886" y="9726"/>
                    <a:pt x="1162989" y="12055"/>
                  </a:cubicBezTo>
                  <a:cubicBezTo>
                    <a:pt x="1184951" y="22593"/>
                    <a:pt x="1208465" y="42115"/>
                    <a:pt x="1249284" y="83820"/>
                  </a:cubicBezTo>
                  <a:cubicBezTo>
                    <a:pt x="1265811" y="100680"/>
                    <a:pt x="1298310" y="133734"/>
                    <a:pt x="1321603" y="157138"/>
                  </a:cubicBezTo>
                  <a:cubicBezTo>
                    <a:pt x="1367413" y="203502"/>
                    <a:pt x="1371295" y="207939"/>
                    <a:pt x="1394033" y="237554"/>
                  </a:cubicBezTo>
                  <a:cubicBezTo>
                    <a:pt x="1413777" y="263509"/>
                    <a:pt x="1459032" y="309208"/>
                    <a:pt x="1482547" y="327288"/>
                  </a:cubicBezTo>
                  <a:cubicBezTo>
                    <a:pt x="1499850" y="340487"/>
                    <a:pt x="1519261" y="357236"/>
                    <a:pt x="1518928" y="358678"/>
                  </a:cubicBezTo>
                  <a:cubicBezTo>
                    <a:pt x="1518707" y="359122"/>
                    <a:pt x="1515490" y="364002"/>
                    <a:pt x="1511830" y="369437"/>
                  </a:cubicBezTo>
                  <a:cubicBezTo>
                    <a:pt x="1496079" y="391843"/>
                    <a:pt x="1488647" y="405486"/>
                    <a:pt x="1489313" y="410921"/>
                  </a:cubicBezTo>
                  <a:cubicBezTo>
                    <a:pt x="1489535" y="414027"/>
                    <a:pt x="1490089" y="414692"/>
                    <a:pt x="1492530" y="414692"/>
                  </a:cubicBezTo>
                  <a:cubicBezTo>
                    <a:pt x="1495525" y="414692"/>
                    <a:pt x="1496745" y="413029"/>
                    <a:pt x="1497854" y="408148"/>
                  </a:cubicBezTo>
                  <a:cubicBezTo>
                    <a:pt x="1499296" y="401382"/>
                    <a:pt x="1532017" y="353465"/>
                    <a:pt x="1554312" y="325513"/>
                  </a:cubicBezTo>
                  <a:cubicBezTo>
                    <a:pt x="1571282" y="304106"/>
                    <a:pt x="1629848" y="254747"/>
                    <a:pt x="1650922" y="243988"/>
                  </a:cubicBezTo>
                  <a:cubicBezTo>
                    <a:pt x="1658132" y="240327"/>
                    <a:pt x="1668448" y="236889"/>
                    <a:pt x="1672330" y="236889"/>
                  </a:cubicBezTo>
                  <a:lnTo>
                    <a:pt x="1675546" y="236889"/>
                  </a:lnTo>
                  <a:lnTo>
                    <a:pt x="1673217" y="241880"/>
                  </a:lnTo>
                  <a:cubicBezTo>
                    <a:pt x="1668004" y="252639"/>
                    <a:pt x="1666118" y="259960"/>
                    <a:pt x="1665564" y="271828"/>
                  </a:cubicBezTo>
                  <a:cubicBezTo>
                    <a:pt x="1664787" y="288023"/>
                    <a:pt x="1667117" y="298227"/>
                    <a:pt x="1675325" y="314532"/>
                  </a:cubicBezTo>
                  <a:cubicBezTo>
                    <a:pt x="1686306" y="336383"/>
                    <a:pt x="1694735" y="346810"/>
                    <a:pt x="1727789" y="379753"/>
                  </a:cubicBezTo>
                  <a:cubicBezTo>
                    <a:pt x="1766389" y="418353"/>
                    <a:pt x="1770161" y="424231"/>
                    <a:pt x="1770271" y="447635"/>
                  </a:cubicBezTo>
                  <a:cubicBezTo>
                    <a:pt x="1770382" y="464939"/>
                    <a:pt x="1772268" y="487566"/>
                    <a:pt x="1774486" y="496551"/>
                  </a:cubicBezTo>
                  <a:cubicBezTo>
                    <a:pt x="1777037" y="507199"/>
                    <a:pt x="1781363" y="516295"/>
                    <a:pt x="1791679" y="533487"/>
                  </a:cubicBezTo>
                  <a:cubicBezTo>
                    <a:pt x="1796559" y="541362"/>
                    <a:pt x="1802327" y="551456"/>
                    <a:pt x="1804546" y="555671"/>
                  </a:cubicBezTo>
                  <a:cubicBezTo>
                    <a:pt x="1810092" y="566430"/>
                    <a:pt x="1821072" y="576856"/>
                    <a:pt x="1840040" y="589723"/>
                  </a:cubicBezTo>
                  <a:cubicBezTo>
                    <a:pt x="1848913" y="595713"/>
                    <a:pt x="1860116" y="603810"/>
                    <a:pt x="1864886" y="607581"/>
                  </a:cubicBezTo>
                  <a:cubicBezTo>
                    <a:pt x="1879971" y="619782"/>
                    <a:pt x="1903264" y="644850"/>
                    <a:pt x="1915465" y="662042"/>
                  </a:cubicBezTo>
                  <a:cubicBezTo>
                    <a:pt x="1927666" y="679346"/>
                    <a:pt x="1938425" y="691547"/>
                    <a:pt x="1941420" y="691547"/>
                  </a:cubicBezTo>
                  <a:cubicBezTo>
                    <a:pt x="1943527" y="691547"/>
                    <a:pt x="1946189" y="689328"/>
                    <a:pt x="1946189" y="687443"/>
                  </a:cubicBezTo>
                  <a:cubicBezTo>
                    <a:pt x="1946189" y="686777"/>
                    <a:pt x="1943195" y="683117"/>
                    <a:pt x="1939645" y="679124"/>
                  </a:cubicBezTo>
                  <a:cubicBezTo>
                    <a:pt x="1935985" y="675242"/>
                    <a:pt x="1928886" y="665925"/>
                    <a:pt x="1923673" y="658493"/>
                  </a:cubicBezTo>
                  <a:cubicBezTo>
                    <a:pt x="1903818" y="629654"/>
                    <a:pt x="1879971" y="606583"/>
                    <a:pt x="1848470" y="585064"/>
                  </a:cubicBezTo>
                  <a:cubicBezTo>
                    <a:pt x="1826064" y="569979"/>
                    <a:pt x="1817079" y="561438"/>
                    <a:pt x="1810868" y="549570"/>
                  </a:cubicBezTo>
                  <a:cubicBezTo>
                    <a:pt x="1808428" y="544801"/>
                    <a:pt x="1802438" y="534596"/>
                    <a:pt x="1797668" y="526832"/>
                  </a:cubicBezTo>
                  <a:cubicBezTo>
                    <a:pt x="1782694" y="501986"/>
                    <a:pt x="1780365" y="493112"/>
                    <a:pt x="1778590" y="454956"/>
                  </a:cubicBezTo>
                  <a:cubicBezTo>
                    <a:pt x="1776927" y="418131"/>
                    <a:pt x="1775706" y="415912"/>
                    <a:pt x="1733114" y="373430"/>
                  </a:cubicBezTo>
                  <a:cubicBezTo>
                    <a:pt x="1703165" y="343704"/>
                    <a:pt x="1695290" y="334387"/>
                    <a:pt x="1684531" y="315531"/>
                  </a:cubicBezTo>
                  <a:cubicBezTo>
                    <a:pt x="1673106" y="295343"/>
                    <a:pt x="1669890" y="274934"/>
                    <a:pt x="1675546" y="257742"/>
                  </a:cubicBezTo>
                  <a:cubicBezTo>
                    <a:pt x="1678763" y="247870"/>
                    <a:pt x="1683533" y="238109"/>
                    <a:pt x="1685196" y="238109"/>
                  </a:cubicBezTo>
                  <a:cubicBezTo>
                    <a:pt x="1692184" y="238109"/>
                    <a:pt x="1712483" y="257742"/>
                    <a:pt x="1754854" y="305437"/>
                  </a:cubicBezTo>
                  <a:cubicBezTo>
                    <a:pt x="1770161" y="322629"/>
                    <a:pt x="1791679" y="346255"/>
                    <a:pt x="1802660" y="358013"/>
                  </a:cubicBezTo>
                  <a:cubicBezTo>
                    <a:pt x="1813641" y="369770"/>
                    <a:pt x="1832608" y="390512"/>
                    <a:pt x="1845031" y="404044"/>
                  </a:cubicBezTo>
                  <a:cubicBezTo>
                    <a:pt x="1927222" y="494998"/>
                    <a:pt x="1933434" y="500433"/>
                    <a:pt x="1984457" y="527608"/>
                  </a:cubicBezTo>
                  <a:cubicBezTo>
                    <a:pt x="2010523" y="541473"/>
                    <a:pt x="2018176" y="546243"/>
                    <a:pt x="2029712" y="556336"/>
                  </a:cubicBezTo>
                  <a:cubicBezTo>
                    <a:pt x="2045351" y="569868"/>
                    <a:pt x="2053781" y="582735"/>
                    <a:pt x="2061656" y="604919"/>
                  </a:cubicBezTo>
                  <a:cubicBezTo>
                    <a:pt x="2070086" y="628545"/>
                    <a:pt x="2071528" y="632094"/>
                    <a:pt x="2076741" y="638416"/>
                  </a:cubicBezTo>
                  <a:cubicBezTo>
                    <a:pt x="2089719" y="654389"/>
                    <a:pt x="2124548" y="690438"/>
                    <a:pt x="2139411" y="703415"/>
                  </a:cubicBezTo>
                  <a:cubicBezTo>
                    <a:pt x="2155938" y="717724"/>
                    <a:pt x="2161373" y="723492"/>
                    <a:pt x="2175460" y="741682"/>
                  </a:cubicBezTo>
                  <a:cubicBezTo>
                    <a:pt x="2179786" y="747339"/>
                    <a:pt x="2189435" y="758209"/>
                    <a:pt x="2196756" y="765863"/>
                  </a:cubicBezTo>
                  <a:cubicBezTo>
                    <a:pt x="2203966" y="773516"/>
                    <a:pt x="2213948" y="784719"/>
                    <a:pt x="2218829" y="790930"/>
                  </a:cubicBezTo>
                  <a:cubicBezTo>
                    <a:pt x="2223820" y="797031"/>
                    <a:pt x="2232028" y="807125"/>
                    <a:pt x="2237352" y="813225"/>
                  </a:cubicBezTo>
                  <a:cubicBezTo>
                    <a:pt x="2242677" y="819326"/>
                    <a:pt x="2247003" y="824761"/>
                    <a:pt x="2247003" y="825315"/>
                  </a:cubicBezTo>
                  <a:cubicBezTo>
                    <a:pt x="2247003" y="825870"/>
                    <a:pt x="2202524" y="826425"/>
                    <a:pt x="2148063" y="826425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" name="Google Shape;355;p35"/>
            <p:cNvSpPr/>
            <p:nvPr/>
          </p:nvSpPr>
          <p:spPr>
            <a:xfrm>
              <a:off x="2953537" y="4676445"/>
              <a:ext cx="169475" cy="299988"/>
            </a:xfrm>
            <a:custGeom>
              <a:rect b="b" l="l" r="r" t="t"/>
              <a:pathLst>
                <a:path extrusionOk="0" h="299988" w="169475">
                  <a:moveTo>
                    <a:pt x="136713" y="238539"/>
                  </a:moveTo>
                  <a:cubicBezTo>
                    <a:pt x="135050" y="234435"/>
                    <a:pt x="130946" y="219017"/>
                    <a:pt x="127507" y="204376"/>
                  </a:cubicBezTo>
                  <a:cubicBezTo>
                    <a:pt x="112977" y="141596"/>
                    <a:pt x="107985" y="131502"/>
                    <a:pt x="71382" y="89242"/>
                  </a:cubicBezTo>
                  <a:cubicBezTo>
                    <a:pt x="43208" y="56631"/>
                    <a:pt x="28900" y="37997"/>
                    <a:pt x="15368" y="15813"/>
                  </a:cubicBezTo>
                  <a:cubicBezTo>
                    <a:pt x="6716" y="1504"/>
                    <a:pt x="3388" y="-1823"/>
                    <a:pt x="726" y="839"/>
                  </a:cubicBezTo>
                  <a:cubicBezTo>
                    <a:pt x="-1159" y="2725"/>
                    <a:pt x="283" y="6163"/>
                    <a:pt x="9156" y="20804"/>
                  </a:cubicBezTo>
                  <a:cubicBezTo>
                    <a:pt x="22467" y="42988"/>
                    <a:pt x="36442" y="61401"/>
                    <a:pt x="66502" y="96341"/>
                  </a:cubicBezTo>
                  <a:cubicBezTo>
                    <a:pt x="85469" y="118302"/>
                    <a:pt x="92789" y="128285"/>
                    <a:pt x="99112" y="140597"/>
                  </a:cubicBezTo>
                  <a:cubicBezTo>
                    <a:pt x="105212" y="152909"/>
                    <a:pt x="112089" y="174982"/>
                    <a:pt x="118523" y="203267"/>
                  </a:cubicBezTo>
                  <a:cubicBezTo>
                    <a:pt x="127063" y="240536"/>
                    <a:pt x="129060" y="245860"/>
                    <a:pt x="143479" y="266934"/>
                  </a:cubicBezTo>
                  <a:cubicBezTo>
                    <a:pt x="148138" y="273811"/>
                    <a:pt x="154017" y="283129"/>
                    <a:pt x="156457" y="287565"/>
                  </a:cubicBezTo>
                  <a:cubicBezTo>
                    <a:pt x="162003" y="297548"/>
                    <a:pt x="163889" y="299988"/>
                    <a:pt x="166662" y="299988"/>
                  </a:cubicBezTo>
                  <a:cubicBezTo>
                    <a:pt x="173206" y="299988"/>
                    <a:pt x="168547" y="289229"/>
                    <a:pt x="150467" y="262165"/>
                  </a:cubicBezTo>
                  <a:cubicBezTo>
                    <a:pt x="144589" y="253291"/>
                    <a:pt x="138377" y="242643"/>
                    <a:pt x="136824" y="238428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" name="Google Shape;356;p35"/>
            <p:cNvSpPr/>
            <p:nvPr/>
          </p:nvSpPr>
          <p:spPr>
            <a:xfrm>
              <a:off x="3312224" y="4701353"/>
              <a:ext cx="121366" cy="311663"/>
            </a:xfrm>
            <a:custGeom>
              <a:rect b="b" l="l" r="r" t="t"/>
              <a:pathLst>
                <a:path extrusionOk="0" h="311663" w="121366">
                  <a:moveTo>
                    <a:pt x="121321" y="1664"/>
                  </a:moveTo>
                  <a:cubicBezTo>
                    <a:pt x="120989" y="665"/>
                    <a:pt x="119325" y="0"/>
                    <a:pt x="117772" y="0"/>
                  </a:cubicBezTo>
                  <a:cubicBezTo>
                    <a:pt x="115443" y="0"/>
                    <a:pt x="114334" y="1109"/>
                    <a:pt x="112337" y="5546"/>
                  </a:cubicBezTo>
                  <a:cubicBezTo>
                    <a:pt x="104351" y="23626"/>
                    <a:pt x="102354" y="35605"/>
                    <a:pt x="103353" y="60229"/>
                  </a:cubicBezTo>
                  <a:cubicBezTo>
                    <a:pt x="104018" y="78309"/>
                    <a:pt x="105460" y="93283"/>
                    <a:pt x="109342" y="121013"/>
                  </a:cubicBezTo>
                  <a:cubicBezTo>
                    <a:pt x="110673" y="130108"/>
                    <a:pt x="111228" y="139869"/>
                    <a:pt x="110895" y="148299"/>
                  </a:cubicBezTo>
                  <a:cubicBezTo>
                    <a:pt x="110451" y="160389"/>
                    <a:pt x="110119" y="161942"/>
                    <a:pt x="106015" y="170483"/>
                  </a:cubicBezTo>
                  <a:cubicBezTo>
                    <a:pt x="98805" y="185790"/>
                    <a:pt x="87491" y="198323"/>
                    <a:pt x="56323" y="225499"/>
                  </a:cubicBezTo>
                  <a:cubicBezTo>
                    <a:pt x="39796" y="240029"/>
                    <a:pt x="34361" y="246352"/>
                    <a:pt x="24378" y="263544"/>
                  </a:cubicBezTo>
                  <a:cubicBezTo>
                    <a:pt x="20163" y="270532"/>
                    <a:pt x="13952" y="280626"/>
                    <a:pt x="10735" y="285950"/>
                  </a:cubicBezTo>
                  <a:cubicBezTo>
                    <a:pt x="1861" y="300036"/>
                    <a:pt x="-1023" y="306803"/>
                    <a:pt x="309" y="309576"/>
                  </a:cubicBezTo>
                  <a:cubicBezTo>
                    <a:pt x="2749" y="314012"/>
                    <a:pt x="6076" y="311572"/>
                    <a:pt x="12399" y="300369"/>
                  </a:cubicBezTo>
                  <a:cubicBezTo>
                    <a:pt x="38354" y="254671"/>
                    <a:pt x="43678" y="247683"/>
                    <a:pt x="69855" y="224833"/>
                  </a:cubicBezTo>
                  <a:cubicBezTo>
                    <a:pt x="87380" y="209637"/>
                    <a:pt x="103574" y="192334"/>
                    <a:pt x="108677" y="183904"/>
                  </a:cubicBezTo>
                  <a:cubicBezTo>
                    <a:pt x="121432" y="162497"/>
                    <a:pt x="121987" y="152292"/>
                    <a:pt x="114112" y="95058"/>
                  </a:cubicBezTo>
                  <a:cubicBezTo>
                    <a:pt x="113002" y="87848"/>
                    <a:pt x="112004" y="72430"/>
                    <a:pt x="111561" y="60673"/>
                  </a:cubicBezTo>
                  <a:cubicBezTo>
                    <a:pt x="110784" y="36049"/>
                    <a:pt x="111561" y="29615"/>
                    <a:pt x="117883" y="13754"/>
                  </a:cubicBezTo>
                  <a:cubicBezTo>
                    <a:pt x="120101" y="7986"/>
                    <a:pt x="121654" y="2551"/>
                    <a:pt x="121321" y="1553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7" name="Google Shape;357;p35"/>
            <p:cNvSpPr/>
            <p:nvPr/>
          </p:nvSpPr>
          <p:spPr>
            <a:xfrm>
              <a:off x="2430315" y="4848913"/>
              <a:ext cx="93151" cy="115568"/>
            </a:xfrm>
            <a:custGeom>
              <a:rect b="b" l="l" r="r" t="t"/>
              <a:pathLst>
                <a:path extrusionOk="0" h="115568" w="93151">
                  <a:moveTo>
                    <a:pt x="22814" y="21925"/>
                  </a:moveTo>
                  <a:cubicBezTo>
                    <a:pt x="6953" y="1183"/>
                    <a:pt x="3736" y="-2033"/>
                    <a:pt x="852" y="961"/>
                  </a:cubicBezTo>
                  <a:cubicBezTo>
                    <a:pt x="-1144" y="2847"/>
                    <a:pt x="409" y="6840"/>
                    <a:pt x="5067" y="12386"/>
                  </a:cubicBezTo>
                  <a:cubicBezTo>
                    <a:pt x="7951" y="15714"/>
                    <a:pt x="14385" y="23922"/>
                    <a:pt x="19487" y="30799"/>
                  </a:cubicBezTo>
                  <a:cubicBezTo>
                    <a:pt x="32243" y="47880"/>
                    <a:pt x="41005" y="58528"/>
                    <a:pt x="55647" y="74834"/>
                  </a:cubicBezTo>
                  <a:cubicBezTo>
                    <a:pt x="62634" y="82487"/>
                    <a:pt x="72617" y="94910"/>
                    <a:pt x="77941" y="102342"/>
                  </a:cubicBezTo>
                  <a:cubicBezTo>
                    <a:pt x="85706" y="113322"/>
                    <a:pt x="88146" y="115874"/>
                    <a:pt x="90142" y="115541"/>
                  </a:cubicBezTo>
                  <a:cubicBezTo>
                    <a:pt x="91806" y="115319"/>
                    <a:pt x="92805" y="114210"/>
                    <a:pt x="93137" y="112435"/>
                  </a:cubicBezTo>
                  <a:cubicBezTo>
                    <a:pt x="93692" y="108664"/>
                    <a:pt x="77498" y="86591"/>
                    <a:pt x="60971" y="68289"/>
                  </a:cubicBezTo>
                  <a:cubicBezTo>
                    <a:pt x="46329" y="52095"/>
                    <a:pt x="38565" y="42667"/>
                    <a:pt x="22814" y="21925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8" name="Google Shape;358;p35"/>
            <p:cNvSpPr/>
            <p:nvPr/>
          </p:nvSpPr>
          <p:spPr>
            <a:xfrm>
              <a:off x="3625401" y="4925934"/>
              <a:ext cx="199179" cy="218051"/>
            </a:xfrm>
            <a:custGeom>
              <a:rect b="b" l="l" r="r" t="t"/>
              <a:pathLst>
                <a:path extrusionOk="0" h="218051" w="199179">
                  <a:moveTo>
                    <a:pt x="118940" y="110062"/>
                  </a:moveTo>
                  <a:cubicBezTo>
                    <a:pt x="87106" y="80890"/>
                    <a:pt x="53386" y="48280"/>
                    <a:pt x="39743" y="33195"/>
                  </a:cubicBezTo>
                  <a:cubicBezTo>
                    <a:pt x="17005" y="8127"/>
                    <a:pt x="3916" y="-2743"/>
                    <a:pt x="811" y="585"/>
                  </a:cubicBezTo>
                  <a:cubicBezTo>
                    <a:pt x="-1408" y="2692"/>
                    <a:pt x="811" y="6131"/>
                    <a:pt x="8908" y="13452"/>
                  </a:cubicBezTo>
                  <a:cubicBezTo>
                    <a:pt x="14010" y="17888"/>
                    <a:pt x="25435" y="29646"/>
                    <a:pt x="34419" y="39518"/>
                  </a:cubicBezTo>
                  <a:cubicBezTo>
                    <a:pt x="49171" y="55712"/>
                    <a:pt x="71577" y="77563"/>
                    <a:pt x="111841" y="114721"/>
                  </a:cubicBezTo>
                  <a:cubicBezTo>
                    <a:pt x="150552" y="150548"/>
                    <a:pt x="152881" y="153432"/>
                    <a:pt x="180611" y="198132"/>
                  </a:cubicBezTo>
                  <a:cubicBezTo>
                    <a:pt x="192368" y="217099"/>
                    <a:pt x="193366" y="218430"/>
                    <a:pt x="196472" y="217987"/>
                  </a:cubicBezTo>
                  <a:cubicBezTo>
                    <a:pt x="201464" y="217321"/>
                    <a:pt x="199911" y="212885"/>
                    <a:pt x="188819" y="194915"/>
                  </a:cubicBezTo>
                  <a:cubicBezTo>
                    <a:pt x="159869" y="148440"/>
                    <a:pt x="155987" y="143782"/>
                    <a:pt x="119050" y="110062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" name="Google Shape;359;p35"/>
            <p:cNvSpPr/>
            <p:nvPr/>
          </p:nvSpPr>
          <p:spPr>
            <a:xfrm>
              <a:off x="2536957" y="4986289"/>
              <a:ext cx="24203" cy="31073"/>
            </a:xfrm>
            <a:custGeom>
              <a:rect b="b" l="l" r="r" t="t"/>
              <a:pathLst>
                <a:path extrusionOk="0" h="31073" w="24203">
                  <a:moveTo>
                    <a:pt x="1137" y="1125"/>
                  </a:moveTo>
                  <a:cubicBezTo>
                    <a:pt x="-1304" y="3565"/>
                    <a:pt x="-305" y="6005"/>
                    <a:pt x="9012" y="18650"/>
                  </a:cubicBezTo>
                  <a:cubicBezTo>
                    <a:pt x="16222" y="28411"/>
                    <a:pt x="18773" y="31073"/>
                    <a:pt x="21102" y="31073"/>
                  </a:cubicBezTo>
                  <a:cubicBezTo>
                    <a:pt x="26426" y="31073"/>
                    <a:pt x="25095" y="26969"/>
                    <a:pt x="15556" y="13992"/>
                  </a:cubicBezTo>
                  <a:cubicBezTo>
                    <a:pt x="4686" y="-871"/>
                    <a:pt x="3910" y="-1426"/>
                    <a:pt x="1137" y="1236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" name="Google Shape;360;p35"/>
            <p:cNvSpPr/>
            <p:nvPr/>
          </p:nvSpPr>
          <p:spPr>
            <a:xfrm>
              <a:off x="3840466" y="5167936"/>
              <a:ext cx="24555" cy="33500"/>
            </a:xfrm>
            <a:custGeom>
              <a:rect b="b" l="l" r="r" t="t"/>
              <a:pathLst>
                <a:path extrusionOk="0" h="33500" w="24555">
                  <a:moveTo>
                    <a:pt x="4035" y="54"/>
                  </a:moveTo>
                  <a:cubicBezTo>
                    <a:pt x="2039" y="-168"/>
                    <a:pt x="707" y="276"/>
                    <a:pt x="153" y="1718"/>
                  </a:cubicBezTo>
                  <a:cubicBezTo>
                    <a:pt x="-180" y="2827"/>
                    <a:pt x="42" y="4602"/>
                    <a:pt x="707" y="5600"/>
                  </a:cubicBezTo>
                  <a:cubicBezTo>
                    <a:pt x="1373" y="6709"/>
                    <a:pt x="5477" y="13143"/>
                    <a:pt x="9692" y="20020"/>
                  </a:cubicBezTo>
                  <a:cubicBezTo>
                    <a:pt x="13907" y="27008"/>
                    <a:pt x="18344" y="32997"/>
                    <a:pt x="19342" y="33330"/>
                  </a:cubicBezTo>
                  <a:cubicBezTo>
                    <a:pt x="21560" y="34106"/>
                    <a:pt x="24555" y="32110"/>
                    <a:pt x="24555" y="29781"/>
                  </a:cubicBezTo>
                  <a:cubicBezTo>
                    <a:pt x="24555" y="29004"/>
                    <a:pt x="20673" y="22016"/>
                    <a:pt x="15792" y="14363"/>
                  </a:cubicBezTo>
                  <a:cubicBezTo>
                    <a:pt x="8694" y="3049"/>
                    <a:pt x="6475" y="276"/>
                    <a:pt x="4035" y="54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" name="Google Shape;361;p35"/>
            <p:cNvSpPr/>
            <p:nvPr/>
          </p:nvSpPr>
          <p:spPr>
            <a:xfrm>
              <a:off x="2009920" y="4898699"/>
              <a:ext cx="216181" cy="289146"/>
            </a:xfrm>
            <a:custGeom>
              <a:rect b="b" l="l" r="r" t="t"/>
              <a:pathLst>
                <a:path extrusionOk="0" h="289146" w="216181">
                  <a:moveTo>
                    <a:pt x="214050" y="1865"/>
                  </a:moveTo>
                  <a:cubicBezTo>
                    <a:pt x="211056" y="-797"/>
                    <a:pt x="206952" y="-575"/>
                    <a:pt x="201960" y="2309"/>
                  </a:cubicBezTo>
                  <a:cubicBezTo>
                    <a:pt x="199742" y="3751"/>
                    <a:pt x="193974" y="9186"/>
                    <a:pt x="188983" y="14399"/>
                  </a:cubicBezTo>
                  <a:cubicBezTo>
                    <a:pt x="167575" y="37581"/>
                    <a:pt x="160255" y="42906"/>
                    <a:pt x="117772" y="67086"/>
                  </a:cubicBezTo>
                  <a:cubicBezTo>
                    <a:pt x="107124" y="73186"/>
                    <a:pt x="99804" y="78289"/>
                    <a:pt x="92927" y="84833"/>
                  </a:cubicBezTo>
                  <a:cubicBezTo>
                    <a:pt x="87602" y="89824"/>
                    <a:pt x="80725" y="95814"/>
                    <a:pt x="77731" y="98254"/>
                  </a:cubicBezTo>
                  <a:cubicBezTo>
                    <a:pt x="67526" y="106240"/>
                    <a:pt x="53883" y="127426"/>
                    <a:pt x="48448" y="143509"/>
                  </a:cubicBezTo>
                  <a:cubicBezTo>
                    <a:pt x="47117" y="147280"/>
                    <a:pt x="44677" y="156487"/>
                    <a:pt x="43013" y="164029"/>
                  </a:cubicBezTo>
                  <a:cubicBezTo>
                    <a:pt x="39907" y="177561"/>
                    <a:pt x="33807" y="195198"/>
                    <a:pt x="29148" y="202962"/>
                  </a:cubicBezTo>
                  <a:cubicBezTo>
                    <a:pt x="27817" y="205180"/>
                    <a:pt x="23491" y="211614"/>
                    <a:pt x="19498" y="217160"/>
                  </a:cubicBezTo>
                  <a:cubicBezTo>
                    <a:pt x="9737" y="230470"/>
                    <a:pt x="8184" y="233908"/>
                    <a:pt x="3637" y="251877"/>
                  </a:cubicBezTo>
                  <a:cubicBezTo>
                    <a:pt x="-2575" y="276279"/>
                    <a:pt x="-800" y="289146"/>
                    <a:pt x="8739" y="289146"/>
                  </a:cubicBezTo>
                  <a:cubicBezTo>
                    <a:pt x="15838" y="289146"/>
                    <a:pt x="38687" y="268737"/>
                    <a:pt x="51110" y="251545"/>
                  </a:cubicBezTo>
                  <a:cubicBezTo>
                    <a:pt x="60205" y="238789"/>
                    <a:pt x="82833" y="198969"/>
                    <a:pt x="96920" y="170684"/>
                  </a:cubicBezTo>
                  <a:cubicBezTo>
                    <a:pt x="116663" y="131197"/>
                    <a:pt x="118549" y="128979"/>
                    <a:pt x="156816" y="100583"/>
                  </a:cubicBezTo>
                  <a:cubicBezTo>
                    <a:pt x="169572" y="91155"/>
                    <a:pt x="183769" y="79731"/>
                    <a:pt x="188095" y="75183"/>
                  </a:cubicBezTo>
                  <a:cubicBezTo>
                    <a:pt x="197634" y="65533"/>
                    <a:pt x="205731" y="53554"/>
                    <a:pt x="209725" y="42795"/>
                  </a:cubicBezTo>
                  <a:cubicBezTo>
                    <a:pt x="216047" y="25824"/>
                    <a:pt x="218265" y="5637"/>
                    <a:pt x="213939" y="1865"/>
                  </a:cubicBezTo>
                  <a:close/>
                  <a:moveTo>
                    <a:pt x="206175" y="23827"/>
                  </a:moveTo>
                  <a:cubicBezTo>
                    <a:pt x="200629" y="51335"/>
                    <a:pt x="190203" y="64646"/>
                    <a:pt x="151825" y="93485"/>
                  </a:cubicBezTo>
                  <a:cubicBezTo>
                    <a:pt x="113225" y="122546"/>
                    <a:pt x="108012" y="128535"/>
                    <a:pt x="90486" y="164584"/>
                  </a:cubicBezTo>
                  <a:cubicBezTo>
                    <a:pt x="79394" y="187211"/>
                    <a:pt x="57432" y="226921"/>
                    <a:pt x="47450" y="241894"/>
                  </a:cubicBezTo>
                  <a:cubicBezTo>
                    <a:pt x="43789" y="247440"/>
                    <a:pt x="36912" y="255981"/>
                    <a:pt x="32254" y="260862"/>
                  </a:cubicBezTo>
                  <a:cubicBezTo>
                    <a:pt x="22826" y="270734"/>
                    <a:pt x="10181" y="281160"/>
                    <a:pt x="8961" y="279940"/>
                  </a:cubicBezTo>
                  <a:cubicBezTo>
                    <a:pt x="7186" y="278165"/>
                    <a:pt x="8517" y="265853"/>
                    <a:pt x="11955" y="252876"/>
                  </a:cubicBezTo>
                  <a:cubicBezTo>
                    <a:pt x="16281" y="236348"/>
                    <a:pt x="17834" y="232910"/>
                    <a:pt x="27373" y="220154"/>
                  </a:cubicBezTo>
                  <a:cubicBezTo>
                    <a:pt x="39463" y="203960"/>
                    <a:pt x="46119" y="187655"/>
                    <a:pt x="52441" y="159260"/>
                  </a:cubicBezTo>
                  <a:cubicBezTo>
                    <a:pt x="57100" y="138407"/>
                    <a:pt x="68857" y="117221"/>
                    <a:pt x="83277" y="104244"/>
                  </a:cubicBezTo>
                  <a:cubicBezTo>
                    <a:pt x="99804" y="89270"/>
                    <a:pt x="111228" y="80618"/>
                    <a:pt x="125759" y="72521"/>
                  </a:cubicBezTo>
                  <a:cubicBezTo>
                    <a:pt x="161918" y="52112"/>
                    <a:pt x="169350" y="46677"/>
                    <a:pt x="188983" y="27044"/>
                  </a:cubicBezTo>
                  <a:cubicBezTo>
                    <a:pt x="209503" y="6413"/>
                    <a:pt x="209614" y="6302"/>
                    <a:pt x="206064" y="23716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62" name="Google Shape;362;p35" title="Haiti_20220615_J9 Groups at HUM_mjeanty-00724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47872" y="2452759"/>
            <a:ext cx="3499200" cy="2332825"/>
          </a:xfrm>
          <a:prstGeom prst="rect">
            <a:avLst/>
          </a:prstGeom>
          <a:noFill/>
          <a:ln>
            <a:noFill/>
          </a:ln>
        </p:spPr>
      </p:pic>
      <p:sp>
        <p:nvSpPr>
          <p:cNvPr id="363" name="Google Shape;363;p35"/>
          <p:cNvSpPr txBox="1"/>
          <p:nvPr>
            <p:ph idx="4" type="subTitle"/>
          </p:nvPr>
        </p:nvSpPr>
        <p:spPr>
          <a:xfrm>
            <a:off x="1405425" y="1999050"/>
            <a:ext cx="1592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Tree 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8" name="Google Shape;36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5225" y="874175"/>
            <a:ext cx="6993549" cy="4075101"/>
          </a:xfrm>
          <a:prstGeom prst="rect">
            <a:avLst/>
          </a:prstGeom>
          <a:noFill/>
          <a:ln>
            <a:noFill/>
          </a:ln>
        </p:spPr>
      </p:pic>
      <p:sp>
        <p:nvSpPr>
          <p:cNvPr id="369" name="Google Shape;369;p36"/>
          <p:cNvSpPr txBox="1"/>
          <p:nvPr>
            <p:ph type="title"/>
          </p:nvPr>
        </p:nvSpPr>
        <p:spPr>
          <a:xfrm>
            <a:off x="720000" y="30147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Problem Tree</a:t>
            </a:r>
            <a:endParaRPr sz="25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4" name="Google Shape;374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8"/>
          <p:cNvSpPr txBox="1"/>
          <p:nvPr>
            <p:ph type="title"/>
          </p:nvPr>
        </p:nvSpPr>
        <p:spPr>
          <a:xfrm>
            <a:off x="720000" y="30147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Risk and Mitigation </a:t>
            </a:r>
            <a:r>
              <a:rPr lang="en" sz="2500"/>
              <a:t>Strategy</a:t>
            </a:r>
            <a:r>
              <a:rPr lang="en" sz="2500"/>
              <a:t> SWOT Analysis</a:t>
            </a:r>
            <a:endParaRPr sz="2500"/>
          </a:p>
        </p:txBody>
      </p:sp>
      <p:pic>
        <p:nvPicPr>
          <p:cNvPr id="380" name="Google Shape;380;p38" title="risk analysis &amp; mitigation strategies SWOT ANALYSIS.png"/>
          <p:cNvPicPr preferRelativeResize="0"/>
          <p:nvPr/>
        </p:nvPicPr>
        <p:blipFill rotWithShape="1">
          <a:blip r:embed="rId3">
            <a:alphaModFix/>
          </a:blip>
          <a:srcRect b="0" l="0" r="0" t="17252"/>
          <a:stretch/>
        </p:blipFill>
        <p:spPr>
          <a:xfrm>
            <a:off x="1248119" y="939450"/>
            <a:ext cx="6647770" cy="412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5" name="Google Shape;385;p39" title="Visual Chart Page Iteration 6.png"/>
          <p:cNvPicPr preferRelativeResize="0"/>
          <p:nvPr/>
        </p:nvPicPr>
        <p:blipFill rotWithShape="1">
          <a:blip r:embed="rId3">
            <a:alphaModFix/>
          </a:blip>
          <a:srcRect b="0" l="0" r="0" t="13636"/>
          <a:stretch/>
        </p:blipFill>
        <p:spPr>
          <a:xfrm>
            <a:off x="743725" y="1178200"/>
            <a:ext cx="7880976" cy="3828600"/>
          </a:xfrm>
          <a:prstGeom prst="rect">
            <a:avLst/>
          </a:prstGeom>
          <a:noFill/>
          <a:ln>
            <a:noFill/>
          </a:ln>
        </p:spPr>
      </p:pic>
      <p:sp>
        <p:nvSpPr>
          <p:cNvPr id="386" name="Google Shape;386;p39"/>
          <p:cNvSpPr txBox="1"/>
          <p:nvPr>
            <p:ph type="title"/>
          </p:nvPr>
        </p:nvSpPr>
        <p:spPr>
          <a:xfrm>
            <a:off x="623463" y="4971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Stakeholder Analysis</a:t>
            </a:r>
            <a:endParaRPr sz="25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40"/>
          <p:cNvSpPr txBox="1"/>
          <p:nvPr>
            <p:ph type="title"/>
          </p:nvPr>
        </p:nvSpPr>
        <p:spPr>
          <a:xfrm>
            <a:off x="720000" y="2303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Monitoring &amp; Evaluation</a:t>
            </a:r>
            <a:endParaRPr/>
          </a:p>
        </p:txBody>
      </p:sp>
      <p:graphicFrame>
        <p:nvGraphicFramePr>
          <p:cNvPr id="392" name="Google Shape;392;p40"/>
          <p:cNvGraphicFramePr/>
          <p:nvPr/>
        </p:nvGraphicFramePr>
        <p:xfrm>
          <a:off x="769438" y="73381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{026D456A-F048-4B3F-B9FF-208785C87685}</a:tableStyleId>
              </a:tblPr>
              <a:tblGrid>
                <a:gridCol w="1926000"/>
                <a:gridCol w="1926000"/>
                <a:gridCol w="1926000"/>
                <a:gridCol w="1926000"/>
              </a:tblGrid>
              <a:tr h="5908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Poppins ExtraBold"/>
                          <a:ea typeface="Poppins ExtraBold"/>
                          <a:cs typeface="Poppins ExtraBold"/>
                          <a:sym typeface="Poppins ExtraBold"/>
                        </a:rPr>
                        <a:t>Outcome</a:t>
                      </a:r>
                      <a:endParaRPr sz="2000">
                        <a:solidFill>
                          <a:schemeClr val="dk1"/>
                        </a:solidFill>
                        <a:latin typeface="Poppins ExtraBold"/>
                        <a:ea typeface="Poppins ExtraBold"/>
                        <a:cs typeface="Poppins ExtraBold"/>
                        <a:sym typeface="Poppins ExtraBold"/>
                      </a:endParaRPr>
                    </a:p>
                  </a:txBody>
                  <a:tcPr marT="68575" marB="68575" marR="91425" marL="91425" anchor="ctr">
                    <a:lnL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Poppins ExtraBold"/>
                          <a:ea typeface="Poppins ExtraBold"/>
                          <a:cs typeface="Poppins ExtraBold"/>
                          <a:sym typeface="Poppins ExtraBold"/>
                        </a:rPr>
                        <a:t>Indicator</a:t>
                      </a:r>
                      <a:endParaRPr sz="2000">
                        <a:solidFill>
                          <a:schemeClr val="dk1"/>
                        </a:solidFill>
                        <a:latin typeface="Poppins ExtraBold"/>
                        <a:ea typeface="Poppins ExtraBold"/>
                        <a:cs typeface="Poppins ExtraBold"/>
                        <a:sym typeface="Poppins ExtraBold"/>
                      </a:endParaRPr>
                    </a:p>
                  </a:txBody>
                  <a:tcPr marT="68575" marB="6857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Poppins ExtraBold"/>
                          <a:ea typeface="Poppins ExtraBold"/>
                          <a:cs typeface="Poppins ExtraBold"/>
                          <a:sym typeface="Poppins ExtraBold"/>
                        </a:rPr>
                        <a:t>Data Collection</a:t>
                      </a:r>
                      <a:endParaRPr sz="2000">
                        <a:solidFill>
                          <a:schemeClr val="dk1"/>
                        </a:solidFill>
                        <a:latin typeface="Poppins ExtraBold"/>
                        <a:ea typeface="Poppins ExtraBold"/>
                        <a:cs typeface="Poppins ExtraBold"/>
                        <a:sym typeface="Poppins ExtraBold"/>
                      </a:endParaRPr>
                    </a:p>
                  </a:txBody>
                  <a:tcPr marT="68575" marB="6857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  <a:latin typeface="Poppins ExtraBold"/>
                          <a:ea typeface="Poppins ExtraBold"/>
                          <a:cs typeface="Poppins ExtraBold"/>
                          <a:sym typeface="Poppins ExtraBold"/>
                        </a:rPr>
                        <a:t>Timeline</a:t>
                      </a:r>
                      <a:endParaRPr sz="2000">
                        <a:solidFill>
                          <a:schemeClr val="dk1"/>
                        </a:solidFill>
                        <a:latin typeface="Poppins ExtraBold"/>
                        <a:ea typeface="Poppins ExtraBold"/>
                        <a:cs typeface="Poppins ExtraBold"/>
                        <a:sym typeface="Poppins ExtraBold"/>
                      </a:endParaRPr>
                    </a:p>
                  </a:txBody>
                  <a:tcPr marT="68575" marB="6857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13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Poppins ExtraBold"/>
                          <a:ea typeface="Poppins ExtraBold"/>
                          <a:cs typeface="Poppins ExtraBold"/>
                          <a:sym typeface="Poppins ExtraBold"/>
                        </a:rPr>
                        <a:t>Improved knowledge on maternal health (delay 1)</a:t>
                      </a:r>
                      <a:endParaRPr>
                        <a:solidFill>
                          <a:schemeClr val="dk1"/>
                        </a:solidFill>
                        <a:latin typeface="Poppins ExtraBold"/>
                        <a:ea typeface="Poppins ExtraBold"/>
                        <a:cs typeface="Poppins ExtraBold"/>
                        <a:sym typeface="Poppins ExtraBold"/>
                      </a:endParaRPr>
                    </a:p>
                  </a:txBody>
                  <a:tcPr marT="68575" marB="68575" marR="91425" marL="91425" anchor="ctr">
                    <a:lnL cap="flat" cmpd="sng" w="19050">
                      <a:solidFill>
                        <a:srgbClr val="B7B7B7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B7B7B7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Group </a:t>
                      </a:r>
                      <a:r>
                        <a:rPr lang="en" sz="1000">
                          <a:solidFill>
                            <a:schemeClr val="dk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attendance</a:t>
                      </a:r>
                      <a:endParaRPr sz="1000">
                        <a:solidFill>
                          <a:schemeClr val="dk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Knowledge survey scores</a:t>
                      </a:r>
                      <a:endParaRPr sz="1000">
                        <a:solidFill>
                          <a:schemeClr val="dk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Decision-making process</a:t>
                      </a:r>
                      <a:endParaRPr sz="1000">
                        <a:solidFill>
                          <a:schemeClr val="dk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68575" marB="6857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B7B7B7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Attendance</a:t>
                      </a:r>
                      <a:r>
                        <a:rPr lang="en" sz="1000">
                          <a:solidFill>
                            <a:schemeClr val="dk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sheets</a:t>
                      </a:r>
                      <a:endParaRPr sz="1000">
                        <a:solidFill>
                          <a:schemeClr val="dk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Pre/post group surveys</a:t>
                      </a:r>
                      <a:endParaRPr sz="1000">
                        <a:solidFill>
                          <a:schemeClr val="dk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Qual interviews w/ mothers</a:t>
                      </a:r>
                      <a:endParaRPr sz="1000">
                        <a:solidFill>
                          <a:schemeClr val="dk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68575" marB="6857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B7B7B7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Short-term, within first year</a:t>
                      </a:r>
                      <a:endParaRPr sz="1000">
                        <a:solidFill>
                          <a:schemeClr val="dk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68575" marB="6857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B7B7B7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13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Poppins ExtraBold"/>
                          <a:ea typeface="Poppins ExtraBold"/>
                          <a:cs typeface="Poppins ExtraBold"/>
                          <a:sym typeface="Poppins ExtraBold"/>
                        </a:rPr>
                        <a:t>Transport &amp; referral to care facilities (delay 2)</a:t>
                      </a:r>
                      <a:endParaRPr>
                        <a:solidFill>
                          <a:schemeClr val="dk1"/>
                        </a:solidFill>
                        <a:latin typeface="Poppins ExtraBold"/>
                        <a:ea typeface="Poppins ExtraBold"/>
                        <a:cs typeface="Poppins ExtraBold"/>
                        <a:sym typeface="Poppins ExtraBold"/>
                      </a:endParaRPr>
                    </a:p>
                  </a:txBody>
                  <a:tcPr marT="68575" marB="68575" marR="91425" marL="91425" anchor="ctr">
                    <a:lnL cap="flat" cmpd="sng" w="19050">
                      <a:solidFill>
                        <a:srgbClr val="F4C5B1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B7B7B7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B7B7B7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Average time to care facility </a:t>
                      </a:r>
                      <a:endParaRPr sz="1000">
                        <a:solidFill>
                          <a:schemeClr val="dk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Amount of care referrals </a:t>
                      </a:r>
                      <a:endParaRPr sz="1000">
                        <a:solidFill>
                          <a:schemeClr val="dk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Referral process </a:t>
                      </a:r>
                      <a:endParaRPr sz="1000">
                        <a:solidFill>
                          <a:schemeClr val="dk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68575" marB="6857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B7B7B7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B7B7B7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PIH members track travel time</a:t>
                      </a:r>
                      <a:endParaRPr sz="1000">
                        <a:solidFill>
                          <a:schemeClr val="dk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CHW track referrals</a:t>
                      </a:r>
                      <a:endParaRPr sz="1000">
                        <a:solidFill>
                          <a:schemeClr val="dk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Qual interviews w/ CHWs</a:t>
                      </a:r>
                      <a:endParaRPr sz="1000">
                        <a:solidFill>
                          <a:schemeClr val="dk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68575" marB="6857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B7B7B7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B7B7B7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Short-term, within five years</a:t>
                      </a:r>
                      <a:endParaRPr sz="1000">
                        <a:solidFill>
                          <a:schemeClr val="dk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68575" marB="6857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B7B7B7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B7B7B7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13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Poppins ExtraBold"/>
                          <a:ea typeface="Poppins ExtraBold"/>
                          <a:cs typeface="Poppins ExtraBold"/>
                          <a:sym typeface="Poppins ExtraBold"/>
                        </a:rPr>
                        <a:t>Improved home birth outcomes (delay 2)</a:t>
                      </a:r>
                      <a:endParaRPr>
                        <a:solidFill>
                          <a:schemeClr val="dk1"/>
                        </a:solidFill>
                        <a:latin typeface="Poppins ExtraBold"/>
                        <a:ea typeface="Poppins ExtraBold"/>
                        <a:cs typeface="Poppins ExtraBold"/>
                        <a:sym typeface="Poppins ExtraBold"/>
                      </a:endParaRPr>
                    </a:p>
                  </a:txBody>
                  <a:tcPr marT="68575" marB="68575" marR="91425" marL="91425" anchor="ctr">
                    <a:lnL cap="flat" cmpd="sng" w="19050">
                      <a:solidFill>
                        <a:srgbClr val="B7B7B7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B7B7B7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B7B7B7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Traditional HP </a:t>
                      </a:r>
                      <a:r>
                        <a:rPr lang="en" sz="1000">
                          <a:solidFill>
                            <a:schemeClr val="dk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attendance</a:t>
                      </a:r>
                      <a:r>
                        <a:rPr lang="en" sz="1000">
                          <a:solidFill>
                            <a:schemeClr val="dk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 at births</a:t>
                      </a:r>
                      <a:endParaRPr sz="1000">
                        <a:solidFill>
                          <a:schemeClr val="dk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Average time for care to arrive</a:t>
                      </a:r>
                      <a:endParaRPr sz="1000">
                        <a:solidFill>
                          <a:schemeClr val="dk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Mother’s experience</a:t>
                      </a:r>
                      <a:endParaRPr sz="1000">
                        <a:solidFill>
                          <a:schemeClr val="dk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68575" marB="6857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B7B7B7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B7B7B7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PIH members track </a:t>
                      </a:r>
                      <a:r>
                        <a:rPr lang="en" sz="1000">
                          <a:solidFill>
                            <a:schemeClr val="dk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attendance &amp; average time</a:t>
                      </a:r>
                      <a:endParaRPr sz="1000">
                        <a:solidFill>
                          <a:schemeClr val="dk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Qual interviews w/ mothers</a:t>
                      </a:r>
                      <a:endParaRPr sz="1000">
                        <a:solidFill>
                          <a:schemeClr val="dk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chemeClr val="dk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68575" marB="6857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B7B7B7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B7B7B7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Short-term, within 5 years</a:t>
                      </a:r>
                      <a:endParaRPr sz="1000">
                        <a:solidFill>
                          <a:schemeClr val="dk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68575" marB="6857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B7B7B7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B7B7B7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32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Poppins ExtraBold"/>
                          <a:ea typeface="Poppins ExtraBold"/>
                          <a:cs typeface="Poppins ExtraBold"/>
                          <a:sym typeface="Poppins ExtraBold"/>
                        </a:rPr>
                        <a:t>Timely care received (delay 3)</a:t>
                      </a:r>
                      <a:endParaRPr>
                        <a:solidFill>
                          <a:schemeClr val="dk1"/>
                        </a:solidFill>
                        <a:latin typeface="Poppins ExtraBold"/>
                        <a:ea typeface="Poppins ExtraBold"/>
                        <a:cs typeface="Poppins ExtraBold"/>
                        <a:sym typeface="Poppins ExtraBold"/>
                      </a:endParaRPr>
                    </a:p>
                  </a:txBody>
                  <a:tcPr marT="68575" marB="68575" marR="91425" marL="91425" anchor="ctr">
                    <a:lnL cap="flat" cmpd="sng" w="19050">
                      <a:solidFill>
                        <a:srgbClr val="B7B7B7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B7B7B7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B7B7B7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Hospital wait times</a:t>
                      </a:r>
                      <a:endParaRPr sz="1000">
                        <a:solidFill>
                          <a:schemeClr val="dk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HCP experience</a:t>
                      </a:r>
                      <a:endParaRPr sz="1000">
                        <a:solidFill>
                          <a:schemeClr val="dk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Mothers experience </a:t>
                      </a:r>
                      <a:endParaRPr sz="1000">
                        <a:solidFill>
                          <a:schemeClr val="dk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68575" marB="6857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B7B7B7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4C5B1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PIH members track hospital wait times</a:t>
                      </a:r>
                      <a:endParaRPr sz="1000">
                        <a:solidFill>
                          <a:schemeClr val="dk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Qual interviews w/ HCP</a:t>
                      </a:r>
                      <a:endParaRPr sz="1000">
                        <a:solidFill>
                          <a:schemeClr val="dk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Qual interviews w/ mothers</a:t>
                      </a:r>
                      <a:endParaRPr sz="1000">
                        <a:solidFill>
                          <a:schemeClr val="dk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68575" marB="6857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B7B7B7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B7B7B7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Poppins"/>
                          <a:ea typeface="Poppins"/>
                          <a:cs typeface="Poppins"/>
                          <a:sym typeface="Poppins"/>
                        </a:rPr>
                        <a:t>Medium-term, monitor at 5, 10, and 15 years</a:t>
                      </a:r>
                      <a:endParaRPr sz="1000">
                        <a:solidFill>
                          <a:schemeClr val="dk1"/>
                        </a:solidFill>
                        <a:latin typeface="Poppins"/>
                        <a:ea typeface="Poppins"/>
                        <a:cs typeface="Poppins"/>
                        <a:sym typeface="Poppins"/>
                      </a:endParaRPr>
                    </a:p>
                  </a:txBody>
                  <a:tcPr marT="68575" marB="68575" marR="91425" marL="91425" anchor="ctr">
                    <a:lnL cap="flat" cmpd="sng" w="1905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chemeClr val="dk1">
                          <a:alpha val="0"/>
                        </a:scheme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B7B7B7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F4C5B1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41"/>
          <p:cNvSpPr txBox="1"/>
          <p:nvPr>
            <p:ph type="title"/>
          </p:nvPr>
        </p:nvSpPr>
        <p:spPr>
          <a:xfrm>
            <a:off x="284100" y="3502375"/>
            <a:ext cx="8575800" cy="107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Reduced Maternal Mortality</a:t>
            </a:r>
            <a:endParaRPr/>
          </a:p>
        </p:txBody>
      </p:sp>
      <p:grpSp>
        <p:nvGrpSpPr>
          <p:cNvPr id="398" name="Google Shape;398;p41"/>
          <p:cNvGrpSpPr/>
          <p:nvPr/>
        </p:nvGrpSpPr>
        <p:grpSpPr>
          <a:xfrm>
            <a:off x="458106" y="858666"/>
            <a:ext cx="3173199" cy="1072208"/>
            <a:chOff x="9401452" y="2632611"/>
            <a:chExt cx="2438859" cy="824078"/>
          </a:xfrm>
        </p:grpSpPr>
        <p:sp>
          <p:nvSpPr>
            <p:cNvPr id="399" name="Google Shape;399;p41"/>
            <p:cNvSpPr/>
            <p:nvPr/>
          </p:nvSpPr>
          <p:spPr>
            <a:xfrm>
              <a:off x="9401452" y="2632611"/>
              <a:ext cx="2438859" cy="824078"/>
            </a:xfrm>
            <a:custGeom>
              <a:rect b="b" l="l" r="r" t="t"/>
              <a:pathLst>
                <a:path extrusionOk="0" h="824078" w="2438859">
                  <a:moveTo>
                    <a:pt x="2438775" y="819347"/>
                  </a:moveTo>
                  <a:lnTo>
                    <a:pt x="2438443" y="816464"/>
                  </a:lnTo>
                  <a:lnTo>
                    <a:pt x="2400064" y="816131"/>
                  </a:lnTo>
                  <a:lnTo>
                    <a:pt x="2361686" y="815909"/>
                  </a:lnTo>
                  <a:lnTo>
                    <a:pt x="2355919" y="805482"/>
                  </a:lnTo>
                  <a:cubicBezTo>
                    <a:pt x="2344383" y="785073"/>
                    <a:pt x="2337728" y="777642"/>
                    <a:pt x="2305228" y="748248"/>
                  </a:cubicBezTo>
                  <a:cubicBezTo>
                    <a:pt x="2288590" y="733163"/>
                    <a:pt x="2282600" y="723957"/>
                    <a:pt x="2271176" y="696227"/>
                  </a:cubicBezTo>
                  <a:cubicBezTo>
                    <a:pt x="2263079" y="676262"/>
                    <a:pt x="2249990" y="661066"/>
                    <a:pt x="2227141" y="644761"/>
                  </a:cubicBezTo>
                  <a:cubicBezTo>
                    <a:pt x="2213165" y="634889"/>
                    <a:pt x="2202073" y="623797"/>
                    <a:pt x="2193533" y="611263"/>
                  </a:cubicBezTo>
                  <a:cubicBezTo>
                    <a:pt x="2191425" y="608157"/>
                    <a:pt x="2184881" y="595623"/>
                    <a:pt x="2179335" y="583533"/>
                  </a:cubicBezTo>
                  <a:cubicBezTo>
                    <a:pt x="2166801" y="556801"/>
                    <a:pt x="2161477" y="547595"/>
                    <a:pt x="2152270" y="536725"/>
                  </a:cubicBezTo>
                  <a:cubicBezTo>
                    <a:pt x="2144506" y="527408"/>
                    <a:pt x="2128866" y="513765"/>
                    <a:pt x="2118995" y="507553"/>
                  </a:cubicBezTo>
                  <a:cubicBezTo>
                    <a:pt x="2115445" y="505335"/>
                    <a:pt x="2105574" y="499900"/>
                    <a:pt x="2097144" y="495463"/>
                  </a:cubicBezTo>
                  <a:cubicBezTo>
                    <a:pt x="2080506" y="486922"/>
                    <a:pt x="2063535" y="475054"/>
                    <a:pt x="2058211" y="468177"/>
                  </a:cubicBezTo>
                  <a:cubicBezTo>
                    <a:pt x="2056437" y="465848"/>
                    <a:pt x="2052998" y="459192"/>
                    <a:pt x="2050557" y="453425"/>
                  </a:cubicBezTo>
                  <a:cubicBezTo>
                    <a:pt x="2048118" y="447768"/>
                    <a:pt x="2044235" y="440114"/>
                    <a:pt x="2041795" y="436565"/>
                  </a:cubicBezTo>
                  <a:cubicBezTo>
                    <a:pt x="2029483" y="418152"/>
                    <a:pt x="2003860" y="398852"/>
                    <a:pt x="1959604" y="374894"/>
                  </a:cubicBezTo>
                  <a:cubicBezTo>
                    <a:pt x="1951507" y="370568"/>
                    <a:pt x="1941857" y="364911"/>
                    <a:pt x="1938307" y="362360"/>
                  </a:cubicBezTo>
                  <a:cubicBezTo>
                    <a:pt x="1920782" y="350381"/>
                    <a:pt x="1896712" y="319212"/>
                    <a:pt x="1874529" y="279836"/>
                  </a:cubicBezTo>
                  <a:cubicBezTo>
                    <a:pt x="1860886" y="255545"/>
                    <a:pt x="1849683" y="238463"/>
                    <a:pt x="1845024" y="234470"/>
                  </a:cubicBezTo>
                  <a:cubicBezTo>
                    <a:pt x="1839811" y="230255"/>
                    <a:pt x="1832712" y="228481"/>
                    <a:pt x="1826945" y="230255"/>
                  </a:cubicBezTo>
                  <a:cubicBezTo>
                    <a:pt x="1819735" y="232363"/>
                    <a:pt x="1813634" y="239018"/>
                    <a:pt x="1800767" y="258540"/>
                  </a:cubicBezTo>
                  <a:cubicBezTo>
                    <a:pt x="1794001" y="268522"/>
                    <a:pt x="1785571" y="279947"/>
                    <a:pt x="1781689" y="283718"/>
                  </a:cubicBezTo>
                  <a:cubicBezTo>
                    <a:pt x="1777918" y="287600"/>
                    <a:pt x="1766049" y="296585"/>
                    <a:pt x="1755401" y="303795"/>
                  </a:cubicBezTo>
                  <a:cubicBezTo>
                    <a:pt x="1721460" y="326422"/>
                    <a:pt x="1709924" y="336738"/>
                    <a:pt x="1698611" y="353819"/>
                  </a:cubicBezTo>
                  <a:lnTo>
                    <a:pt x="1693065" y="362360"/>
                  </a:lnTo>
                  <a:lnTo>
                    <a:pt x="1687408" y="355594"/>
                  </a:lnTo>
                  <a:cubicBezTo>
                    <a:pt x="1676870" y="343171"/>
                    <a:pt x="1667554" y="333965"/>
                    <a:pt x="1653245" y="321653"/>
                  </a:cubicBezTo>
                  <a:cubicBezTo>
                    <a:pt x="1631172" y="302796"/>
                    <a:pt x="1629619" y="300911"/>
                    <a:pt x="1616419" y="274290"/>
                  </a:cubicBezTo>
                  <a:cubicBezTo>
                    <a:pt x="1610097" y="261423"/>
                    <a:pt x="1602222" y="246893"/>
                    <a:pt x="1599116" y="242124"/>
                  </a:cubicBezTo>
                  <a:cubicBezTo>
                    <a:pt x="1588135" y="225818"/>
                    <a:pt x="1562624" y="203413"/>
                    <a:pt x="1526242" y="178123"/>
                  </a:cubicBezTo>
                  <a:cubicBezTo>
                    <a:pt x="1511046" y="167475"/>
                    <a:pt x="1502284" y="159045"/>
                    <a:pt x="1489861" y="142962"/>
                  </a:cubicBezTo>
                  <a:cubicBezTo>
                    <a:pt x="1484093" y="135308"/>
                    <a:pt x="1475219" y="124660"/>
                    <a:pt x="1470228" y="119114"/>
                  </a:cubicBezTo>
                  <a:cubicBezTo>
                    <a:pt x="1451927" y="98705"/>
                    <a:pt x="1443386" y="83065"/>
                    <a:pt x="1431961" y="48458"/>
                  </a:cubicBezTo>
                  <a:cubicBezTo>
                    <a:pt x="1422200" y="18732"/>
                    <a:pt x="1415656" y="7086"/>
                    <a:pt x="1405784" y="2205"/>
                  </a:cubicBezTo>
                  <a:cubicBezTo>
                    <a:pt x="1400460" y="-457"/>
                    <a:pt x="1396245" y="-790"/>
                    <a:pt x="1390810" y="1651"/>
                  </a:cubicBezTo>
                  <a:cubicBezTo>
                    <a:pt x="1382491" y="5200"/>
                    <a:pt x="1367627" y="22060"/>
                    <a:pt x="1357312" y="39474"/>
                  </a:cubicBezTo>
                  <a:cubicBezTo>
                    <a:pt x="1354983" y="43356"/>
                    <a:pt x="1348217" y="55890"/>
                    <a:pt x="1342227" y="67204"/>
                  </a:cubicBezTo>
                  <a:cubicBezTo>
                    <a:pt x="1336237" y="78518"/>
                    <a:pt x="1324480" y="98705"/>
                    <a:pt x="1316272" y="112126"/>
                  </a:cubicBezTo>
                  <a:cubicBezTo>
                    <a:pt x="1297415" y="142629"/>
                    <a:pt x="1282331" y="170692"/>
                    <a:pt x="1270795" y="197090"/>
                  </a:cubicBezTo>
                  <a:cubicBezTo>
                    <a:pt x="1265693" y="208404"/>
                    <a:pt x="1260258" y="220605"/>
                    <a:pt x="1258372" y="224266"/>
                  </a:cubicBezTo>
                  <a:cubicBezTo>
                    <a:pt x="1248057" y="244897"/>
                    <a:pt x="1244507" y="258761"/>
                    <a:pt x="1242400" y="288155"/>
                  </a:cubicBezTo>
                  <a:cubicBezTo>
                    <a:pt x="1240514" y="312003"/>
                    <a:pt x="1238628" y="321653"/>
                    <a:pt x="1234968" y="324980"/>
                  </a:cubicBezTo>
                  <a:cubicBezTo>
                    <a:pt x="1231086" y="328530"/>
                    <a:pt x="1224431" y="330415"/>
                    <a:pt x="1209457" y="332190"/>
                  </a:cubicBezTo>
                  <a:cubicBezTo>
                    <a:pt x="1192597" y="334187"/>
                    <a:pt x="1183169" y="337736"/>
                    <a:pt x="1175515" y="344835"/>
                  </a:cubicBezTo>
                  <a:lnTo>
                    <a:pt x="1171190" y="348828"/>
                  </a:lnTo>
                  <a:lnTo>
                    <a:pt x="1157214" y="336516"/>
                  </a:lnTo>
                  <a:cubicBezTo>
                    <a:pt x="1149449" y="329750"/>
                    <a:pt x="1132923" y="314665"/>
                    <a:pt x="1120389" y="302907"/>
                  </a:cubicBezTo>
                  <a:cubicBezTo>
                    <a:pt x="1085116" y="269742"/>
                    <a:pt x="1077684" y="263420"/>
                    <a:pt x="1069365" y="259316"/>
                  </a:cubicBezTo>
                  <a:cubicBezTo>
                    <a:pt x="1062600" y="255988"/>
                    <a:pt x="1060492" y="255545"/>
                    <a:pt x="1052173" y="255545"/>
                  </a:cubicBezTo>
                  <a:cubicBezTo>
                    <a:pt x="1043300" y="255545"/>
                    <a:pt x="1041858" y="255877"/>
                    <a:pt x="1032651" y="260536"/>
                  </a:cubicBezTo>
                  <a:cubicBezTo>
                    <a:pt x="1021559" y="266082"/>
                    <a:pt x="1011798" y="273846"/>
                    <a:pt x="1003036" y="284162"/>
                  </a:cubicBezTo>
                  <a:cubicBezTo>
                    <a:pt x="995382" y="293257"/>
                    <a:pt x="981407" y="315219"/>
                    <a:pt x="973753" y="330526"/>
                  </a:cubicBezTo>
                  <a:cubicBezTo>
                    <a:pt x="963216" y="351490"/>
                    <a:pt x="958557" y="357258"/>
                    <a:pt x="932491" y="380107"/>
                  </a:cubicBezTo>
                  <a:cubicBezTo>
                    <a:pt x="926945" y="384987"/>
                    <a:pt x="915299" y="396190"/>
                    <a:pt x="906536" y="405064"/>
                  </a:cubicBezTo>
                  <a:cubicBezTo>
                    <a:pt x="889677" y="422035"/>
                    <a:pt x="883798" y="426249"/>
                    <a:pt x="866827" y="433127"/>
                  </a:cubicBezTo>
                  <a:cubicBezTo>
                    <a:pt x="852518" y="439005"/>
                    <a:pt x="844644" y="443331"/>
                    <a:pt x="840429" y="447324"/>
                  </a:cubicBezTo>
                  <a:cubicBezTo>
                    <a:pt x="838210" y="449432"/>
                    <a:pt x="836325" y="450874"/>
                    <a:pt x="836325" y="450763"/>
                  </a:cubicBezTo>
                  <a:cubicBezTo>
                    <a:pt x="836214" y="450541"/>
                    <a:pt x="832553" y="443775"/>
                    <a:pt x="828227" y="435900"/>
                  </a:cubicBezTo>
                  <a:cubicBezTo>
                    <a:pt x="817801" y="416600"/>
                    <a:pt x="789738" y="371788"/>
                    <a:pt x="780754" y="360253"/>
                  </a:cubicBezTo>
                  <a:cubicBezTo>
                    <a:pt x="764448" y="338845"/>
                    <a:pt x="738937" y="308342"/>
                    <a:pt x="730951" y="300356"/>
                  </a:cubicBezTo>
                  <a:cubicBezTo>
                    <a:pt x="726071" y="295698"/>
                    <a:pt x="718861" y="290041"/>
                    <a:pt x="714868" y="287933"/>
                  </a:cubicBezTo>
                  <a:cubicBezTo>
                    <a:pt x="708323" y="284384"/>
                    <a:pt x="706438" y="283940"/>
                    <a:pt x="698673" y="283940"/>
                  </a:cubicBezTo>
                  <a:cubicBezTo>
                    <a:pt x="690909" y="283940"/>
                    <a:pt x="688691" y="284495"/>
                    <a:pt x="682036" y="287600"/>
                  </a:cubicBezTo>
                  <a:cubicBezTo>
                    <a:pt x="659963" y="298138"/>
                    <a:pt x="641772" y="318547"/>
                    <a:pt x="626687" y="350048"/>
                  </a:cubicBezTo>
                  <a:cubicBezTo>
                    <a:pt x="618590" y="366908"/>
                    <a:pt x="616149" y="373896"/>
                    <a:pt x="609606" y="400738"/>
                  </a:cubicBezTo>
                  <a:cubicBezTo>
                    <a:pt x="606943" y="411830"/>
                    <a:pt x="602839" y="425029"/>
                    <a:pt x="600843" y="430021"/>
                  </a:cubicBezTo>
                  <a:cubicBezTo>
                    <a:pt x="593522" y="447546"/>
                    <a:pt x="581543" y="465071"/>
                    <a:pt x="562575" y="486590"/>
                  </a:cubicBezTo>
                  <a:cubicBezTo>
                    <a:pt x="557140" y="492801"/>
                    <a:pt x="547823" y="504337"/>
                    <a:pt x="542055" y="511990"/>
                  </a:cubicBezTo>
                  <a:cubicBezTo>
                    <a:pt x="524863" y="534728"/>
                    <a:pt x="516322" y="541384"/>
                    <a:pt x="490367" y="552032"/>
                  </a:cubicBezTo>
                  <a:cubicBezTo>
                    <a:pt x="463081" y="563124"/>
                    <a:pt x="447663" y="575325"/>
                    <a:pt x="433687" y="596400"/>
                  </a:cubicBezTo>
                  <a:cubicBezTo>
                    <a:pt x="425036" y="609488"/>
                    <a:pt x="420710" y="620025"/>
                    <a:pt x="415829" y="639104"/>
                  </a:cubicBezTo>
                  <a:cubicBezTo>
                    <a:pt x="410727" y="659624"/>
                    <a:pt x="412391" y="658847"/>
                    <a:pt x="391760" y="651859"/>
                  </a:cubicBezTo>
                  <a:cubicBezTo>
                    <a:pt x="363697" y="642431"/>
                    <a:pt x="360148" y="639880"/>
                    <a:pt x="341181" y="617252"/>
                  </a:cubicBezTo>
                  <a:cubicBezTo>
                    <a:pt x="322435" y="594736"/>
                    <a:pt x="309568" y="582646"/>
                    <a:pt x="297146" y="575990"/>
                  </a:cubicBezTo>
                  <a:cubicBezTo>
                    <a:pt x="287607" y="570888"/>
                    <a:pt x="286830" y="570777"/>
                    <a:pt x="276626" y="570777"/>
                  </a:cubicBezTo>
                  <a:cubicBezTo>
                    <a:pt x="266976" y="570777"/>
                    <a:pt x="265201" y="571110"/>
                    <a:pt x="258102" y="574659"/>
                  </a:cubicBezTo>
                  <a:cubicBezTo>
                    <a:pt x="243239" y="581980"/>
                    <a:pt x="234698" y="594847"/>
                    <a:pt x="219281" y="633336"/>
                  </a:cubicBezTo>
                  <a:cubicBezTo>
                    <a:pt x="209631" y="657627"/>
                    <a:pt x="205970" y="664615"/>
                    <a:pt x="198760" y="672601"/>
                  </a:cubicBezTo>
                  <a:cubicBezTo>
                    <a:pt x="192549" y="679478"/>
                    <a:pt x="183786" y="684248"/>
                    <a:pt x="168368" y="689128"/>
                  </a:cubicBezTo>
                  <a:cubicBezTo>
                    <a:pt x="142081" y="697558"/>
                    <a:pt x="133651" y="704435"/>
                    <a:pt x="124444" y="725510"/>
                  </a:cubicBezTo>
                  <a:cubicBezTo>
                    <a:pt x="114573" y="748470"/>
                    <a:pt x="108250" y="755791"/>
                    <a:pt x="87175" y="769101"/>
                  </a:cubicBezTo>
                  <a:cubicBezTo>
                    <a:pt x="69096" y="780526"/>
                    <a:pt x="51127" y="797940"/>
                    <a:pt x="44693" y="810141"/>
                  </a:cubicBezTo>
                  <a:lnTo>
                    <a:pt x="41699" y="815687"/>
                  </a:lnTo>
                  <a:lnTo>
                    <a:pt x="22620" y="815687"/>
                  </a:lnTo>
                  <a:cubicBezTo>
                    <a:pt x="6759" y="815687"/>
                    <a:pt x="3209" y="816020"/>
                    <a:pt x="1767" y="817573"/>
                  </a:cubicBezTo>
                  <a:cubicBezTo>
                    <a:pt x="-450" y="819791"/>
                    <a:pt x="-561" y="820678"/>
                    <a:pt x="1324" y="822564"/>
                  </a:cubicBezTo>
                  <a:cubicBezTo>
                    <a:pt x="3209" y="824450"/>
                    <a:pt x="305132" y="824672"/>
                    <a:pt x="306352" y="822675"/>
                  </a:cubicBezTo>
                  <a:cubicBezTo>
                    <a:pt x="306795" y="822120"/>
                    <a:pt x="306795" y="820235"/>
                    <a:pt x="306463" y="818571"/>
                  </a:cubicBezTo>
                  <a:lnTo>
                    <a:pt x="305798" y="815687"/>
                  </a:lnTo>
                  <a:lnTo>
                    <a:pt x="198095" y="815687"/>
                  </a:lnTo>
                  <a:lnTo>
                    <a:pt x="198760" y="812360"/>
                  </a:lnTo>
                  <a:cubicBezTo>
                    <a:pt x="199204" y="810585"/>
                    <a:pt x="200091" y="799826"/>
                    <a:pt x="200535" y="788512"/>
                  </a:cubicBezTo>
                  <a:cubicBezTo>
                    <a:pt x="201977" y="760227"/>
                    <a:pt x="204195" y="754127"/>
                    <a:pt x="217839" y="742148"/>
                  </a:cubicBezTo>
                  <a:cubicBezTo>
                    <a:pt x="230262" y="731277"/>
                    <a:pt x="237250" y="714640"/>
                    <a:pt x="239357" y="691125"/>
                  </a:cubicBezTo>
                  <a:cubicBezTo>
                    <a:pt x="240688" y="676483"/>
                    <a:pt x="241908" y="672934"/>
                    <a:pt x="252112" y="658625"/>
                  </a:cubicBezTo>
                  <a:cubicBezTo>
                    <a:pt x="264314" y="641322"/>
                    <a:pt x="268639" y="629786"/>
                    <a:pt x="276071" y="596732"/>
                  </a:cubicBezTo>
                  <a:cubicBezTo>
                    <a:pt x="278068" y="587748"/>
                    <a:pt x="280064" y="579984"/>
                    <a:pt x="280286" y="579429"/>
                  </a:cubicBezTo>
                  <a:cubicBezTo>
                    <a:pt x="281284" y="577876"/>
                    <a:pt x="292044" y="582424"/>
                    <a:pt x="299697" y="587304"/>
                  </a:cubicBezTo>
                  <a:cubicBezTo>
                    <a:pt x="309236" y="593627"/>
                    <a:pt x="317333" y="601724"/>
                    <a:pt x="332307" y="619693"/>
                  </a:cubicBezTo>
                  <a:cubicBezTo>
                    <a:pt x="348612" y="639325"/>
                    <a:pt x="355267" y="645537"/>
                    <a:pt x="364918" y="650528"/>
                  </a:cubicBezTo>
                  <a:cubicBezTo>
                    <a:pt x="373902" y="654965"/>
                    <a:pt x="396418" y="662951"/>
                    <a:pt x="403517" y="664060"/>
                  </a:cubicBezTo>
                  <a:cubicBezTo>
                    <a:pt x="409618" y="665059"/>
                    <a:pt x="409729" y="666057"/>
                    <a:pt x="404626" y="676927"/>
                  </a:cubicBezTo>
                  <a:cubicBezTo>
                    <a:pt x="399524" y="687353"/>
                    <a:pt x="391760" y="697003"/>
                    <a:pt x="379004" y="708650"/>
                  </a:cubicBezTo>
                  <a:cubicBezTo>
                    <a:pt x="358595" y="727284"/>
                    <a:pt x="348723" y="739042"/>
                    <a:pt x="337742" y="757898"/>
                  </a:cubicBezTo>
                  <a:cubicBezTo>
                    <a:pt x="330532" y="770321"/>
                    <a:pt x="328869" y="776089"/>
                    <a:pt x="332307" y="777420"/>
                  </a:cubicBezTo>
                  <a:cubicBezTo>
                    <a:pt x="334969" y="778529"/>
                    <a:pt x="337298" y="775978"/>
                    <a:pt x="342623" y="765662"/>
                  </a:cubicBezTo>
                  <a:cubicBezTo>
                    <a:pt x="350609" y="750356"/>
                    <a:pt x="360259" y="738487"/>
                    <a:pt x="382554" y="716525"/>
                  </a:cubicBezTo>
                  <a:cubicBezTo>
                    <a:pt x="404405" y="695007"/>
                    <a:pt x="410616" y="686799"/>
                    <a:pt x="415497" y="672934"/>
                  </a:cubicBezTo>
                  <a:cubicBezTo>
                    <a:pt x="416717" y="669495"/>
                    <a:pt x="418159" y="666168"/>
                    <a:pt x="419046" y="665392"/>
                  </a:cubicBezTo>
                  <a:cubicBezTo>
                    <a:pt x="419712" y="664726"/>
                    <a:pt x="420377" y="662286"/>
                    <a:pt x="420377" y="660178"/>
                  </a:cubicBezTo>
                  <a:cubicBezTo>
                    <a:pt x="420377" y="653190"/>
                    <a:pt x="427587" y="626570"/>
                    <a:pt x="432135" y="616587"/>
                  </a:cubicBezTo>
                  <a:cubicBezTo>
                    <a:pt x="440786" y="597953"/>
                    <a:pt x="453431" y="582424"/>
                    <a:pt x="467961" y="572774"/>
                  </a:cubicBezTo>
                  <a:cubicBezTo>
                    <a:pt x="472399" y="569779"/>
                    <a:pt x="484377" y="563789"/>
                    <a:pt x="494360" y="559353"/>
                  </a:cubicBezTo>
                  <a:cubicBezTo>
                    <a:pt x="504565" y="554916"/>
                    <a:pt x="515768" y="549592"/>
                    <a:pt x="519317" y="547373"/>
                  </a:cubicBezTo>
                  <a:cubicBezTo>
                    <a:pt x="528524" y="541938"/>
                    <a:pt x="537618" y="532621"/>
                    <a:pt x="549265" y="516871"/>
                  </a:cubicBezTo>
                  <a:cubicBezTo>
                    <a:pt x="554811" y="509439"/>
                    <a:pt x="564239" y="497792"/>
                    <a:pt x="570118" y="490915"/>
                  </a:cubicBezTo>
                  <a:cubicBezTo>
                    <a:pt x="600732" y="456198"/>
                    <a:pt x="609606" y="439449"/>
                    <a:pt x="619810" y="396634"/>
                  </a:cubicBezTo>
                  <a:cubicBezTo>
                    <a:pt x="625134" y="375005"/>
                    <a:pt x="627907" y="367019"/>
                    <a:pt x="637113" y="348828"/>
                  </a:cubicBezTo>
                  <a:cubicBezTo>
                    <a:pt x="646985" y="329306"/>
                    <a:pt x="656081" y="316994"/>
                    <a:pt x="667173" y="307566"/>
                  </a:cubicBezTo>
                  <a:lnTo>
                    <a:pt x="673273" y="302464"/>
                  </a:lnTo>
                  <a:lnTo>
                    <a:pt x="669946" y="307788"/>
                  </a:lnTo>
                  <a:cubicBezTo>
                    <a:pt x="660517" y="322984"/>
                    <a:pt x="656857" y="335185"/>
                    <a:pt x="650313" y="372121"/>
                  </a:cubicBezTo>
                  <a:cubicBezTo>
                    <a:pt x="648316" y="383768"/>
                    <a:pt x="644767" y="400960"/>
                    <a:pt x="642548" y="410277"/>
                  </a:cubicBezTo>
                  <a:cubicBezTo>
                    <a:pt x="638444" y="427026"/>
                    <a:pt x="638444" y="427470"/>
                    <a:pt x="638777" y="449210"/>
                  </a:cubicBezTo>
                  <a:lnTo>
                    <a:pt x="639110" y="471283"/>
                  </a:lnTo>
                  <a:lnTo>
                    <a:pt x="634784" y="480267"/>
                  </a:lnTo>
                  <a:cubicBezTo>
                    <a:pt x="628905" y="492357"/>
                    <a:pt x="622694" y="498125"/>
                    <a:pt x="605280" y="507775"/>
                  </a:cubicBezTo>
                  <a:cubicBezTo>
                    <a:pt x="572336" y="526077"/>
                    <a:pt x="570894" y="527963"/>
                    <a:pt x="567123" y="559020"/>
                  </a:cubicBezTo>
                  <a:cubicBezTo>
                    <a:pt x="564239" y="582202"/>
                    <a:pt x="556697" y="601391"/>
                    <a:pt x="547601" y="608712"/>
                  </a:cubicBezTo>
                  <a:cubicBezTo>
                    <a:pt x="545162" y="610708"/>
                    <a:pt x="538174" y="614479"/>
                    <a:pt x="532183" y="617142"/>
                  </a:cubicBezTo>
                  <a:cubicBezTo>
                    <a:pt x="514326" y="624795"/>
                    <a:pt x="510998" y="628234"/>
                    <a:pt x="505563" y="644871"/>
                  </a:cubicBezTo>
                  <a:cubicBezTo>
                    <a:pt x="499573" y="663062"/>
                    <a:pt x="494360" y="671714"/>
                    <a:pt x="476724" y="692678"/>
                  </a:cubicBezTo>
                  <a:cubicBezTo>
                    <a:pt x="470512" y="700109"/>
                    <a:pt x="463303" y="709205"/>
                    <a:pt x="460751" y="712754"/>
                  </a:cubicBezTo>
                  <a:cubicBezTo>
                    <a:pt x="458312" y="716303"/>
                    <a:pt x="453653" y="722293"/>
                    <a:pt x="450436" y="725953"/>
                  </a:cubicBezTo>
                  <a:cubicBezTo>
                    <a:pt x="445001" y="732498"/>
                    <a:pt x="443448" y="736602"/>
                    <a:pt x="446110" y="738155"/>
                  </a:cubicBezTo>
                  <a:cubicBezTo>
                    <a:pt x="449771" y="740484"/>
                    <a:pt x="456870" y="733940"/>
                    <a:pt x="468627" y="716858"/>
                  </a:cubicBezTo>
                  <a:cubicBezTo>
                    <a:pt x="471178" y="713087"/>
                    <a:pt x="478610" y="703659"/>
                    <a:pt x="485265" y="695672"/>
                  </a:cubicBezTo>
                  <a:cubicBezTo>
                    <a:pt x="502568" y="675041"/>
                    <a:pt x="506229" y="668719"/>
                    <a:pt x="513993" y="646535"/>
                  </a:cubicBezTo>
                  <a:cubicBezTo>
                    <a:pt x="518319" y="633890"/>
                    <a:pt x="521536" y="630563"/>
                    <a:pt x="535622" y="624795"/>
                  </a:cubicBezTo>
                  <a:cubicBezTo>
                    <a:pt x="554146" y="617142"/>
                    <a:pt x="560468" y="610597"/>
                    <a:pt x="568454" y="590410"/>
                  </a:cubicBezTo>
                  <a:cubicBezTo>
                    <a:pt x="572336" y="580649"/>
                    <a:pt x="573446" y="575547"/>
                    <a:pt x="576440" y="552698"/>
                  </a:cubicBezTo>
                  <a:cubicBezTo>
                    <a:pt x="579324" y="532177"/>
                    <a:pt x="579768" y="531512"/>
                    <a:pt x="609827" y="514652"/>
                  </a:cubicBezTo>
                  <a:cubicBezTo>
                    <a:pt x="627463" y="504891"/>
                    <a:pt x="635338" y="497681"/>
                    <a:pt x="641106" y="485924"/>
                  </a:cubicBezTo>
                  <a:cubicBezTo>
                    <a:pt x="647207" y="473612"/>
                    <a:pt x="648427" y="466624"/>
                    <a:pt x="646874" y="450097"/>
                  </a:cubicBezTo>
                  <a:cubicBezTo>
                    <a:pt x="645432" y="435012"/>
                    <a:pt x="646098" y="429133"/>
                    <a:pt x="650756" y="410166"/>
                  </a:cubicBezTo>
                  <a:cubicBezTo>
                    <a:pt x="654084" y="396634"/>
                    <a:pt x="656302" y="385653"/>
                    <a:pt x="660185" y="362360"/>
                  </a:cubicBezTo>
                  <a:cubicBezTo>
                    <a:pt x="661848" y="352599"/>
                    <a:pt x="664289" y="340953"/>
                    <a:pt x="665620" y="336405"/>
                  </a:cubicBezTo>
                  <a:cubicBezTo>
                    <a:pt x="670833" y="319102"/>
                    <a:pt x="682258" y="301133"/>
                    <a:pt x="692462" y="294588"/>
                  </a:cubicBezTo>
                  <a:cubicBezTo>
                    <a:pt x="698119" y="291039"/>
                    <a:pt x="698673" y="290817"/>
                    <a:pt x="703554" y="292148"/>
                  </a:cubicBezTo>
                  <a:cubicBezTo>
                    <a:pt x="715089" y="295254"/>
                    <a:pt x="723519" y="303018"/>
                    <a:pt x="749807" y="335296"/>
                  </a:cubicBezTo>
                  <a:cubicBezTo>
                    <a:pt x="775540" y="366797"/>
                    <a:pt x="777093" y="368793"/>
                    <a:pt x="793288" y="394305"/>
                  </a:cubicBezTo>
                  <a:cubicBezTo>
                    <a:pt x="812255" y="424031"/>
                    <a:pt x="820241" y="438118"/>
                    <a:pt x="832996" y="464517"/>
                  </a:cubicBezTo>
                  <a:cubicBezTo>
                    <a:pt x="874259" y="549703"/>
                    <a:pt x="882023" y="563568"/>
                    <a:pt x="898328" y="580205"/>
                  </a:cubicBezTo>
                  <a:cubicBezTo>
                    <a:pt x="908089" y="590077"/>
                    <a:pt x="952900" y="632005"/>
                    <a:pt x="960221" y="638216"/>
                  </a:cubicBezTo>
                  <a:cubicBezTo>
                    <a:pt x="962772" y="640324"/>
                    <a:pt x="968207" y="645315"/>
                    <a:pt x="972311" y="649086"/>
                  </a:cubicBezTo>
                  <a:lnTo>
                    <a:pt x="979632" y="656185"/>
                  </a:lnTo>
                  <a:lnTo>
                    <a:pt x="976305" y="661066"/>
                  </a:lnTo>
                  <a:cubicBezTo>
                    <a:pt x="972866" y="666168"/>
                    <a:pt x="960998" y="687686"/>
                    <a:pt x="955673" y="698002"/>
                  </a:cubicBezTo>
                  <a:cubicBezTo>
                    <a:pt x="954010" y="701329"/>
                    <a:pt x="948131" y="708872"/>
                    <a:pt x="942585" y="714640"/>
                  </a:cubicBezTo>
                  <a:cubicBezTo>
                    <a:pt x="937039" y="720407"/>
                    <a:pt x="932602" y="725953"/>
                    <a:pt x="932602" y="726952"/>
                  </a:cubicBezTo>
                  <a:cubicBezTo>
                    <a:pt x="932602" y="728061"/>
                    <a:pt x="929496" y="729503"/>
                    <a:pt x="924061" y="731167"/>
                  </a:cubicBezTo>
                  <a:cubicBezTo>
                    <a:pt x="919292" y="732498"/>
                    <a:pt x="910751" y="735049"/>
                    <a:pt x="904762" y="736713"/>
                  </a:cubicBezTo>
                  <a:cubicBezTo>
                    <a:pt x="890342" y="740928"/>
                    <a:pt x="880359" y="746473"/>
                    <a:pt x="870487" y="755680"/>
                  </a:cubicBezTo>
                  <a:cubicBezTo>
                    <a:pt x="858064" y="767215"/>
                    <a:pt x="855291" y="768214"/>
                    <a:pt x="837656" y="767215"/>
                  </a:cubicBezTo>
                  <a:cubicBezTo>
                    <a:pt x="828116" y="766772"/>
                    <a:pt x="820907" y="766883"/>
                    <a:pt x="816137" y="767770"/>
                  </a:cubicBezTo>
                  <a:cubicBezTo>
                    <a:pt x="799388" y="771208"/>
                    <a:pt x="771658" y="788401"/>
                    <a:pt x="753579" y="806703"/>
                  </a:cubicBezTo>
                  <a:lnTo>
                    <a:pt x="745482" y="815133"/>
                  </a:lnTo>
                  <a:lnTo>
                    <a:pt x="621806" y="815133"/>
                  </a:lnTo>
                  <a:cubicBezTo>
                    <a:pt x="553813" y="815133"/>
                    <a:pt x="497355" y="815465"/>
                    <a:pt x="496246" y="815798"/>
                  </a:cubicBezTo>
                  <a:cubicBezTo>
                    <a:pt x="494249" y="816574"/>
                    <a:pt x="493695" y="821566"/>
                    <a:pt x="495469" y="822675"/>
                  </a:cubicBezTo>
                  <a:cubicBezTo>
                    <a:pt x="497133" y="823784"/>
                    <a:pt x="927500" y="823340"/>
                    <a:pt x="933046" y="822453"/>
                  </a:cubicBezTo>
                  <a:cubicBezTo>
                    <a:pt x="937039" y="821788"/>
                    <a:pt x="937815" y="821122"/>
                    <a:pt x="937815" y="818682"/>
                  </a:cubicBezTo>
                  <a:lnTo>
                    <a:pt x="937815" y="815687"/>
                  </a:lnTo>
                  <a:lnTo>
                    <a:pt x="847749" y="815354"/>
                  </a:lnTo>
                  <a:cubicBezTo>
                    <a:pt x="798168" y="815243"/>
                    <a:pt x="757794" y="814689"/>
                    <a:pt x="758016" y="814134"/>
                  </a:cubicBezTo>
                  <a:cubicBezTo>
                    <a:pt x="758237" y="813580"/>
                    <a:pt x="762341" y="809476"/>
                    <a:pt x="767221" y="805150"/>
                  </a:cubicBezTo>
                  <a:cubicBezTo>
                    <a:pt x="783194" y="790730"/>
                    <a:pt x="802272" y="779527"/>
                    <a:pt x="816248" y="776200"/>
                  </a:cubicBezTo>
                  <a:cubicBezTo>
                    <a:pt x="819797" y="775423"/>
                    <a:pt x="829226" y="774869"/>
                    <a:pt x="839873" y="775091"/>
                  </a:cubicBezTo>
                  <a:cubicBezTo>
                    <a:pt x="857510" y="775423"/>
                    <a:pt x="857621" y="775423"/>
                    <a:pt x="862945" y="772096"/>
                  </a:cubicBezTo>
                  <a:cubicBezTo>
                    <a:pt x="865940" y="770321"/>
                    <a:pt x="872373" y="765219"/>
                    <a:pt x="877364" y="760782"/>
                  </a:cubicBezTo>
                  <a:cubicBezTo>
                    <a:pt x="888456" y="750910"/>
                    <a:pt x="895444" y="747583"/>
                    <a:pt x="915409" y="742258"/>
                  </a:cubicBezTo>
                  <a:cubicBezTo>
                    <a:pt x="933489" y="737489"/>
                    <a:pt x="947133" y="731056"/>
                    <a:pt x="977525" y="713309"/>
                  </a:cubicBezTo>
                  <a:cubicBezTo>
                    <a:pt x="997490" y="701662"/>
                    <a:pt x="1014017" y="693343"/>
                    <a:pt x="1017677" y="693343"/>
                  </a:cubicBezTo>
                  <a:cubicBezTo>
                    <a:pt x="1021338" y="693343"/>
                    <a:pt x="1030766" y="703104"/>
                    <a:pt x="1038974" y="714972"/>
                  </a:cubicBezTo>
                  <a:cubicBezTo>
                    <a:pt x="1050066" y="731388"/>
                    <a:pt x="1059383" y="742148"/>
                    <a:pt x="1067923" y="748470"/>
                  </a:cubicBezTo>
                  <a:cubicBezTo>
                    <a:pt x="1076686" y="755125"/>
                    <a:pt x="1099092" y="766106"/>
                    <a:pt x="1115730" y="771874"/>
                  </a:cubicBezTo>
                  <a:cubicBezTo>
                    <a:pt x="1138690" y="779860"/>
                    <a:pt x="1157990" y="791174"/>
                    <a:pt x="1171855" y="804373"/>
                  </a:cubicBezTo>
                  <a:cubicBezTo>
                    <a:pt x="1182947" y="815021"/>
                    <a:pt x="1190933" y="820900"/>
                    <a:pt x="1194261" y="820900"/>
                  </a:cubicBezTo>
                  <a:cubicBezTo>
                    <a:pt x="1200140" y="820900"/>
                    <a:pt x="1199474" y="815909"/>
                    <a:pt x="1192930" y="811583"/>
                  </a:cubicBezTo>
                  <a:cubicBezTo>
                    <a:pt x="1190711" y="809919"/>
                    <a:pt x="1184167" y="804484"/>
                    <a:pt x="1178732" y="799382"/>
                  </a:cubicBezTo>
                  <a:cubicBezTo>
                    <a:pt x="1162205" y="784075"/>
                    <a:pt x="1143681" y="773094"/>
                    <a:pt x="1120389" y="764775"/>
                  </a:cubicBezTo>
                  <a:cubicBezTo>
                    <a:pt x="1104527" y="759229"/>
                    <a:pt x="1080457" y="747804"/>
                    <a:pt x="1072915" y="742148"/>
                  </a:cubicBezTo>
                  <a:cubicBezTo>
                    <a:pt x="1065372" y="736713"/>
                    <a:pt x="1054059" y="723402"/>
                    <a:pt x="1044076" y="708539"/>
                  </a:cubicBezTo>
                  <a:cubicBezTo>
                    <a:pt x="1039861" y="702217"/>
                    <a:pt x="1034981" y="696005"/>
                    <a:pt x="1033428" y="694674"/>
                  </a:cubicBezTo>
                  <a:cubicBezTo>
                    <a:pt x="1031875" y="693454"/>
                    <a:pt x="1030544" y="692123"/>
                    <a:pt x="1030544" y="691568"/>
                  </a:cubicBezTo>
                  <a:cubicBezTo>
                    <a:pt x="1030544" y="689572"/>
                    <a:pt x="1047847" y="692567"/>
                    <a:pt x="1061491" y="696782"/>
                  </a:cubicBezTo>
                  <a:cubicBezTo>
                    <a:pt x="1077906" y="701995"/>
                    <a:pt x="1090440" y="704324"/>
                    <a:pt x="1116728" y="706986"/>
                  </a:cubicBezTo>
                  <a:cubicBezTo>
                    <a:pt x="1138690" y="709205"/>
                    <a:pt x="1147674" y="711201"/>
                    <a:pt x="1158656" y="716414"/>
                  </a:cubicBezTo>
                  <a:cubicBezTo>
                    <a:pt x="1169193" y="721517"/>
                    <a:pt x="1193374" y="736491"/>
                    <a:pt x="1196479" y="739818"/>
                  </a:cubicBezTo>
                  <a:cubicBezTo>
                    <a:pt x="1200916" y="744810"/>
                    <a:pt x="1232861" y="758896"/>
                    <a:pt x="1260812" y="768435"/>
                  </a:cubicBezTo>
                  <a:cubicBezTo>
                    <a:pt x="1283773" y="776200"/>
                    <a:pt x="1288099" y="777975"/>
                    <a:pt x="1296640" y="782966"/>
                  </a:cubicBezTo>
                  <a:cubicBezTo>
                    <a:pt x="1304182" y="787292"/>
                    <a:pt x="1308397" y="787624"/>
                    <a:pt x="1309062" y="783520"/>
                  </a:cubicBezTo>
                  <a:cubicBezTo>
                    <a:pt x="1309728" y="778307"/>
                    <a:pt x="1295087" y="770432"/>
                    <a:pt x="1267468" y="761337"/>
                  </a:cubicBezTo>
                  <a:cubicBezTo>
                    <a:pt x="1237741" y="751576"/>
                    <a:pt x="1210122" y="739707"/>
                    <a:pt x="1210122" y="736823"/>
                  </a:cubicBezTo>
                  <a:cubicBezTo>
                    <a:pt x="1210122" y="734827"/>
                    <a:pt x="1225873" y="715527"/>
                    <a:pt x="1234635" y="706875"/>
                  </a:cubicBezTo>
                  <a:cubicBezTo>
                    <a:pt x="1251384" y="690237"/>
                    <a:pt x="1264362" y="682917"/>
                    <a:pt x="1277118" y="682917"/>
                  </a:cubicBezTo>
                  <a:cubicBezTo>
                    <a:pt x="1289873" y="682917"/>
                    <a:pt x="1295752" y="686133"/>
                    <a:pt x="1316937" y="703659"/>
                  </a:cubicBezTo>
                  <a:cubicBezTo>
                    <a:pt x="1322816" y="708539"/>
                    <a:pt x="1331579" y="714418"/>
                    <a:pt x="1336348" y="716858"/>
                  </a:cubicBezTo>
                  <a:lnTo>
                    <a:pt x="1345222" y="721184"/>
                  </a:lnTo>
                  <a:lnTo>
                    <a:pt x="1366519" y="721738"/>
                  </a:lnTo>
                  <a:cubicBezTo>
                    <a:pt x="1390810" y="722404"/>
                    <a:pt x="1392473" y="722958"/>
                    <a:pt x="1410221" y="734605"/>
                  </a:cubicBezTo>
                  <a:cubicBezTo>
                    <a:pt x="1424973" y="744144"/>
                    <a:pt x="1428079" y="744810"/>
                    <a:pt x="1459912" y="744366"/>
                  </a:cubicBezTo>
                  <a:cubicBezTo>
                    <a:pt x="1490415" y="744033"/>
                    <a:pt x="1497181" y="745031"/>
                    <a:pt x="1514707" y="752907"/>
                  </a:cubicBezTo>
                  <a:cubicBezTo>
                    <a:pt x="1539774" y="763999"/>
                    <a:pt x="1545653" y="766439"/>
                    <a:pt x="1554305" y="769545"/>
                  </a:cubicBezTo>
                  <a:cubicBezTo>
                    <a:pt x="1559518" y="771430"/>
                    <a:pt x="1566950" y="775202"/>
                    <a:pt x="1570832" y="777975"/>
                  </a:cubicBezTo>
                  <a:cubicBezTo>
                    <a:pt x="1597563" y="796942"/>
                    <a:pt x="1600226" y="798495"/>
                    <a:pt x="1622742" y="806924"/>
                  </a:cubicBezTo>
                  <a:cubicBezTo>
                    <a:pt x="1631061" y="810030"/>
                    <a:pt x="1638492" y="813025"/>
                    <a:pt x="1639158" y="813801"/>
                  </a:cubicBezTo>
                  <a:cubicBezTo>
                    <a:pt x="1640156" y="814800"/>
                    <a:pt x="1615754" y="815133"/>
                    <a:pt x="1554194" y="815133"/>
                  </a:cubicBezTo>
                  <a:cubicBezTo>
                    <a:pt x="1499400" y="815133"/>
                    <a:pt x="1466678" y="815576"/>
                    <a:pt x="1464682" y="816353"/>
                  </a:cubicBezTo>
                  <a:cubicBezTo>
                    <a:pt x="1462353" y="817129"/>
                    <a:pt x="1461576" y="818238"/>
                    <a:pt x="1462020" y="820235"/>
                  </a:cubicBezTo>
                  <a:lnTo>
                    <a:pt x="1462353" y="822786"/>
                  </a:lnTo>
                  <a:lnTo>
                    <a:pt x="1718909" y="822786"/>
                  </a:lnTo>
                  <a:cubicBezTo>
                    <a:pt x="1945628" y="822786"/>
                    <a:pt x="1975576" y="822564"/>
                    <a:pt x="1976574" y="821011"/>
                  </a:cubicBezTo>
                  <a:cubicBezTo>
                    <a:pt x="1977240" y="820013"/>
                    <a:pt x="1977683" y="818460"/>
                    <a:pt x="1977351" y="817462"/>
                  </a:cubicBezTo>
                  <a:cubicBezTo>
                    <a:pt x="1977129" y="815909"/>
                    <a:pt x="1957940" y="815687"/>
                    <a:pt x="1815297" y="815465"/>
                  </a:cubicBezTo>
                  <a:cubicBezTo>
                    <a:pt x="1661564" y="815133"/>
                    <a:pt x="1653356" y="815021"/>
                    <a:pt x="1651803" y="813025"/>
                  </a:cubicBezTo>
                  <a:cubicBezTo>
                    <a:pt x="1647588" y="807923"/>
                    <a:pt x="1640489" y="804151"/>
                    <a:pt x="1623962" y="798051"/>
                  </a:cubicBezTo>
                  <a:cubicBezTo>
                    <a:pt x="1614312" y="794391"/>
                    <a:pt x="1603220" y="789510"/>
                    <a:pt x="1599338" y="787292"/>
                  </a:cubicBezTo>
                  <a:cubicBezTo>
                    <a:pt x="1589910" y="781635"/>
                    <a:pt x="1581036" y="774869"/>
                    <a:pt x="1581036" y="773205"/>
                  </a:cubicBezTo>
                  <a:cubicBezTo>
                    <a:pt x="1581036" y="772429"/>
                    <a:pt x="1583920" y="768768"/>
                    <a:pt x="1587247" y="764775"/>
                  </a:cubicBezTo>
                  <a:cubicBezTo>
                    <a:pt x="1605771" y="744033"/>
                    <a:pt x="1624960" y="716192"/>
                    <a:pt x="1638049" y="691568"/>
                  </a:cubicBezTo>
                  <a:cubicBezTo>
                    <a:pt x="1643595" y="681142"/>
                    <a:pt x="1653689" y="663062"/>
                    <a:pt x="1660344" y="651416"/>
                  </a:cubicBezTo>
                  <a:cubicBezTo>
                    <a:pt x="1679089" y="619138"/>
                    <a:pt x="1681640" y="614479"/>
                    <a:pt x="1681085" y="611596"/>
                  </a:cubicBezTo>
                  <a:cubicBezTo>
                    <a:pt x="1680863" y="609710"/>
                    <a:pt x="1679865" y="609045"/>
                    <a:pt x="1677869" y="609045"/>
                  </a:cubicBezTo>
                  <a:cubicBezTo>
                    <a:pt x="1675650" y="609045"/>
                    <a:pt x="1674097" y="610819"/>
                    <a:pt x="1669882" y="618473"/>
                  </a:cubicBezTo>
                  <a:cubicBezTo>
                    <a:pt x="1666887" y="623686"/>
                    <a:pt x="1659456" y="636663"/>
                    <a:pt x="1653245" y="647422"/>
                  </a:cubicBezTo>
                  <a:cubicBezTo>
                    <a:pt x="1647144" y="658182"/>
                    <a:pt x="1637272" y="675596"/>
                    <a:pt x="1631394" y="686355"/>
                  </a:cubicBezTo>
                  <a:cubicBezTo>
                    <a:pt x="1625626" y="697114"/>
                    <a:pt x="1618860" y="708761"/>
                    <a:pt x="1616530" y="712310"/>
                  </a:cubicBezTo>
                  <a:cubicBezTo>
                    <a:pt x="1602333" y="733496"/>
                    <a:pt x="1586915" y="753683"/>
                    <a:pt x="1581147" y="758786"/>
                  </a:cubicBezTo>
                  <a:cubicBezTo>
                    <a:pt x="1579705" y="760116"/>
                    <a:pt x="1577487" y="762889"/>
                    <a:pt x="1576156" y="764997"/>
                  </a:cubicBezTo>
                  <a:lnTo>
                    <a:pt x="1573827" y="768879"/>
                  </a:lnTo>
                  <a:lnTo>
                    <a:pt x="1568281" y="765995"/>
                  </a:lnTo>
                  <a:cubicBezTo>
                    <a:pt x="1565175" y="764442"/>
                    <a:pt x="1557965" y="761559"/>
                    <a:pt x="1552086" y="759340"/>
                  </a:cubicBezTo>
                  <a:cubicBezTo>
                    <a:pt x="1546318" y="757233"/>
                    <a:pt x="1535448" y="752574"/>
                    <a:pt x="1528128" y="749135"/>
                  </a:cubicBezTo>
                  <a:cubicBezTo>
                    <a:pt x="1520696" y="745586"/>
                    <a:pt x="1510269" y="741371"/>
                    <a:pt x="1505057" y="739596"/>
                  </a:cubicBezTo>
                  <a:cubicBezTo>
                    <a:pt x="1495518" y="736380"/>
                    <a:pt x="1495074" y="736269"/>
                    <a:pt x="1464127" y="736269"/>
                  </a:cubicBezTo>
                  <a:cubicBezTo>
                    <a:pt x="1440390" y="736191"/>
                    <a:pt x="1422899" y="732498"/>
                    <a:pt x="1411663" y="725177"/>
                  </a:cubicBezTo>
                  <a:cubicBezTo>
                    <a:pt x="1396577" y="715416"/>
                    <a:pt x="1392252" y="714196"/>
                    <a:pt x="1368404" y="713419"/>
                  </a:cubicBezTo>
                  <a:cubicBezTo>
                    <a:pt x="1348106" y="712754"/>
                    <a:pt x="1347551" y="712643"/>
                    <a:pt x="1340120" y="708983"/>
                  </a:cubicBezTo>
                  <a:cubicBezTo>
                    <a:pt x="1335905" y="706875"/>
                    <a:pt x="1325811" y="699776"/>
                    <a:pt x="1317714" y="693121"/>
                  </a:cubicBezTo>
                  <a:cubicBezTo>
                    <a:pt x="1299745" y="678591"/>
                    <a:pt x="1293311" y="675263"/>
                    <a:pt x="1281000" y="674598"/>
                  </a:cubicBezTo>
                  <a:cubicBezTo>
                    <a:pt x="1270130" y="674043"/>
                    <a:pt x="1262365" y="676040"/>
                    <a:pt x="1251717" y="682251"/>
                  </a:cubicBezTo>
                  <a:cubicBezTo>
                    <a:pt x="1242067" y="688019"/>
                    <a:pt x="1223210" y="705766"/>
                    <a:pt x="1212452" y="719520"/>
                  </a:cubicBezTo>
                  <a:cubicBezTo>
                    <a:pt x="1207793" y="725510"/>
                    <a:pt x="1203578" y="730834"/>
                    <a:pt x="1203024" y="731499"/>
                  </a:cubicBezTo>
                  <a:cubicBezTo>
                    <a:pt x="1202580" y="732165"/>
                    <a:pt x="1201249" y="731832"/>
                    <a:pt x="1200029" y="730834"/>
                  </a:cubicBezTo>
                  <a:cubicBezTo>
                    <a:pt x="1196590" y="727950"/>
                    <a:pt x="1171411" y="712754"/>
                    <a:pt x="1163203" y="708650"/>
                  </a:cubicBezTo>
                  <a:cubicBezTo>
                    <a:pt x="1152777" y="703437"/>
                    <a:pt x="1141796" y="700997"/>
                    <a:pt x="1119945" y="698778"/>
                  </a:cubicBezTo>
                  <a:cubicBezTo>
                    <a:pt x="1093102" y="695894"/>
                    <a:pt x="1080901" y="693787"/>
                    <a:pt x="1068034" y="689683"/>
                  </a:cubicBezTo>
                  <a:cubicBezTo>
                    <a:pt x="1038641" y="680366"/>
                    <a:pt x="1023112" y="680477"/>
                    <a:pt x="1001927" y="690237"/>
                  </a:cubicBezTo>
                  <a:cubicBezTo>
                    <a:pt x="994939" y="693454"/>
                    <a:pt x="965656" y="709981"/>
                    <a:pt x="953233" y="717745"/>
                  </a:cubicBezTo>
                  <a:cubicBezTo>
                    <a:pt x="949462" y="719964"/>
                    <a:pt x="949795" y="719076"/>
                    <a:pt x="955230" y="713087"/>
                  </a:cubicBezTo>
                  <a:cubicBezTo>
                    <a:pt x="957781" y="710425"/>
                    <a:pt x="963105" y="701884"/>
                    <a:pt x="966987" y="694452"/>
                  </a:cubicBezTo>
                  <a:cubicBezTo>
                    <a:pt x="978745" y="671714"/>
                    <a:pt x="985955" y="660844"/>
                    <a:pt x="997379" y="648199"/>
                  </a:cubicBezTo>
                  <a:cubicBezTo>
                    <a:pt x="1010467" y="633558"/>
                    <a:pt x="1024443" y="615367"/>
                    <a:pt x="1025331" y="611596"/>
                  </a:cubicBezTo>
                  <a:cubicBezTo>
                    <a:pt x="1026440" y="608046"/>
                    <a:pt x="1027660" y="602389"/>
                    <a:pt x="1030100" y="592296"/>
                  </a:cubicBezTo>
                  <a:cubicBezTo>
                    <a:pt x="1031653" y="585530"/>
                    <a:pt x="1034981" y="579207"/>
                    <a:pt x="1047626" y="558022"/>
                  </a:cubicBezTo>
                  <a:cubicBezTo>
                    <a:pt x="1056166" y="543713"/>
                    <a:pt x="1063709" y="530957"/>
                    <a:pt x="1064485" y="529737"/>
                  </a:cubicBezTo>
                  <a:cubicBezTo>
                    <a:pt x="1065150" y="528406"/>
                    <a:pt x="1068145" y="521862"/>
                    <a:pt x="1071029" y="515096"/>
                  </a:cubicBezTo>
                  <a:cubicBezTo>
                    <a:pt x="1073913" y="508330"/>
                    <a:pt x="1077352" y="501453"/>
                    <a:pt x="1079015" y="499456"/>
                  </a:cubicBezTo>
                  <a:cubicBezTo>
                    <a:pt x="1083009" y="494576"/>
                    <a:pt x="1089886" y="490915"/>
                    <a:pt x="1102974" y="486701"/>
                  </a:cubicBezTo>
                  <a:cubicBezTo>
                    <a:pt x="1124825" y="479491"/>
                    <a:pt x="1129928" y="474167"/>
                    <a:pt x="1137248" y="450652"/>
                  </a:cubicBezTo>
                  <a:cubicBezTo>
                    <a:pt x="1143570" y="430354"/>
                    <a:pt x="1146565" y="423476"/>
                    <a:pt x="1154773" y="409944"/>
                  </a:cubicBezTo>
                  <a:cubicBezTo>
                    <a:pt x="1164756" y="393417"/>
                    <a:pt x="1166087" y="390312"/>
                    <a:pt x="1170857" y="374450"/>
                  </a:cubicBezTo>
                  <a:cubicBezTo>
                    <a:pt x="1175737" y="357923"/>
                    <a:pt x="1176957" y="355039"/>
                    <a:pt x="1181616" y="350381"/>
                  </a:cubicBezTo>
                  <a:cubicBezTo>
                    <a:pt x="1188382" y="343615"/>
                    <a:pt x="1196590" y="340842"/>
                    <a:pt x="1214005" y="339178"/>
                  </a:cubicBezTo>
                  <a:cubicBezTo>
                    <a:pt x="1229977" y="337625"/>
                    <a:pt x="1236410" y="335407"/>
                    <a:pt x="1241623" y="329639"/>
                  </a:cubicBezTo>
                  <a:cubicBezTo>
                    <a:pt x="1247391" y="323095"/>
                    <a:pt x="1249166" y="315774"/>
                    <a:pt x="1251162" y="289486"/>
                  </a:cubicBezTo>
                  <a:cubicBezTo>
                    <a:pt x="1253603" y="256654"/>
                    <a:pt x="1253824" y="255767"/>
                    <a:pt x="1276341" y="205853"/>
                  </a:cubicBezTo>
                  <a:cubicBezTo>
                    <a:pt x="1294199" y="166366"/>
                    <a:pt x="1300521" y="154497"/>
                    <a:pt x="1332910" y="101700"/>
                  </a:cubicBezTo>
                  <a:cubicBezTo>
                    <a:pt x="1337569" y="94157"/>
                    <a:pt x="1346109" y="78740"/>
                    <a:pt x="1352210" y="67426"/>
                  </a:cubicBezTo>
                  <a:cubicBezTo>
                    <a:pt x="1358089" y="56112"/>
                    <a:pt x="1366519" y="41471"/>
                    <a:pt x="1370734" y="35037"/>
                  </a:cubicBezTo>
                  <a:cubicBezTo>
                    <a:pt x="1377943" y="24056"/>
                    <a:pt x="1390810" y="9526"/>
                    <a:pt x="1393250" y="9526"/>
                  </a:cubicBezTo>
                  <a:cubicBezTo>
                    <a:pt x="1393915" y="9526"/>
                    <a:pt x="1395135" y="12188"/>
                    <a:pt x="1395801" y="15515"/>
                  </a:cubicBezTo>
                  <a:cubicBezTo>
                    <a:pt x="1397908" y="24500"/>
                    <a:pt x="1396577" y="38254"/>
                    <a:pt x="1391697" y="57887"/>
                  </a:cubicBezTo>
                  <a:cubicBezTo>
                    <a:pt x="1384487" y="86726"/>
                    <a:pt x="1384154" y="107578"/>
                    <a:pt x="1390033" y="140521"/>
                  </a:cubicBezTo>
                  <a:cubicBezTo>
                    <a:pt x="1394248" y="163925"/>
                    <a:pt x="1391919" y="172799"/>
                    <a:pt x="1376391" y="190657"/>
                  </a:cubicBezTo>
                  <a:cubicBezTo>
                    <a:pt x="1364966" y="203967"/>
                    <a:pt x="1359531" y="214726"/>
                    <a:pt x="1357978" y="227482"/>
                  </a:cubicBezTo>
                  <a:cubicBezTo>
                    <a:pt x="1354428" y="256876"/>
                    <a:pt x="1352543" y="260758"/>
                    <a:pt x="1335017" y="275067"/>
                  </a:cubicBezTo>
                  <a:cubicBezTo>
                    <a:pt x="1321152" y="286269"/>
                    <a:pt x="1317381" y="294145"/>
                    <a:pt x="1313832" y="318436"/>
                  </a:cubicBezTo>
                  <a:cubicBezTo>
                    <a:pt x="1311724" y="332412"/>
                    <a:pt x="1309506" y="337514"/>
                    <a:pt x="1301298" y="346499"/>
                  </a:cubicBezTo>
                  <a:cubicBezTo>
                    <a:pt x="1289873" y="359143"/>
                    <a:pt x="1289652" y="361362"/>
                    <a:pt x="1293756" y="399629"/>
                  </a:cubicBezTo>
                  <a:cubicBezTo>
                    <a:pt x="1297748" y="436232"/>
                    <a:pt x="1298192" y="467401"/>
                    <a:pt x="1295087" y="479380"/>
                  </a:cubicBezTo>
                  <a:cubicBezTo>
                    <a:pt x="1289873" y="498791"/>
                    <a:pt x="1279891" y="514208"/>
                    <a:pt x="1261589" y="530957"/>
                  </a:cubicBezTo>
                  <a:cubicBezTo>
                    <a:pt x="1244396" y="546708"/>
                    <a:pt x="1228646" y="562347"/>
                    <a:pt x="1206573" y="586195"/>
                  </a:cubicBezTo>
                  <a:cubicBezTo>
                    <a:pt x="1191488" y="602389"/>
                    <a:pt x="1188049" y="606826"/>
                    <a:pt x="1188271" y="609266"/>
                  </a:cubicBezTo>
                  <a:cubicBezTo>
                    <a:pt x="1188715" y="612927"/>
                    <a:pt x="1192153" y="613703"/>
                    <a:pt x="1195370" y="610819"/>
                  </a:cubicBezTo>
                  <a:cubicBezTo>
                    <a:pt x="1196812" y="609599"/>
                    <a:pt x="1207904" y="597842"/>
                    <a:pt x="1220216" y="584531"/>
                  </a:cubicBezTo>
                  <a:cubicBezTo>
                    <a:pt x="1232639" y="571221"/>
                    <a:pt x="1250053" y="553585"/>
                    <a:pt x="1259038" y="545377"/>
                  </a:cubicBezTo>
                  <a:cubicBezTo>
                    <a:pt x="1278892" y="527186"/>
                    <a:pt x="1286546" y="518645"/>
                    <a:pt x="1293201" y="507110"/>
                  </a:cubicBezTo>
                  <a:cubicBezTo>
                    <a:pt x="1307953" y="481265"/>
                    <a:pt x="1309173" y="462409"/>
                    <a:pt x="1300744" y="386208"/>
                  </a:cubicBezTo>
                  <a:cubicBezTo>
                    <a:pt x="1298414" y="364800"/>
                    <a:pt x="1298968" y="362138"/>
                    <a:pt x="1308175" y="351823"/>
                  </a:cubicBezTo>
                  <a:cubicBezTo>
                    <a:pt x="1316826" y="342173"/>
                    <a:pt x="1319821" y="335185"/>
                    <a:pt x="1322151" y="320100"/>
                  </a:cubicBezTo>
                  <a:cubicBezTo>
                    <a:pt x="1325700" y="296252"/>
                    <a:pt x="1327475" y="292925"/>
                    <a:pt x="1346553" y="276065"/>
                  </a:cubicBezTo>
                  <a:cubicBezTo>
                    <a:pt x="1358532" y="265638"/>
                    <a:pt x="1362526" y="257874"/>
                    <a:pt x="1364189" y="242013"/>
                  </a:cubicBezTo>
                  <a:cubicBezTo>
                    <a:pt x="1366851" y="217610"/>
                    <a:pt x="1369735" y="210844"/>
                    <a:pt x="1384265" y="194317"/>
                  </a:cubicBezTo>
                  <a:cubicBezTo>
                    <a:pt x="1398796" y="177901"/>
                    <a:pt x="1402567" y="165146"/>
                    <a:pt x="1399018" y="144515"/>
                  </a:cubicBezTo>
                  <a:cubicBezTo>
                    <a:pt x="1393472" y="113124"/>
                    <a:pt x="1393250" y="110130"/>
                    <a:pt x="1394581" y="92161"/>
                  </a:cubicBezTo>
                  <a:cubicBezTo>
                    <a:pt x="1395579" y="79627"/>
                    <a:pt x="1397021" y="70421"/>
                    <a:pt x="1400127" y="57887"/>
                  </a:cubicBezTo>
                  <a:cubicBezTo>
                    <a:pt x="1403565" y="44244"/>
                    <a:pt x="1404453" y="38254"/>
                    <a:pt x="1404564" y="28382"/>
                  </a:cubicBezTo>
                  <a:cubicBezTo>
                    <a:pt x="1404675" y="21505"/>
                    <a:pt x="1404342" y="14295"/>
                    <a:pt x="1403898" y="12410"/>
                  </a:cubicBezTo>
                  <a:lnTo>
                    <a:pt x="1402789" y="8860"/>
                  </a:lnTo>
                  <a:lnTo>
                    <a:pt x="1406338" y="12299"/>
                  </a:lnTo>
                  <a:cubicBezTo>
                    <a:pt x="1412106" y="17734"/>
                    <a:pt x="1416765" y="27717"/>
                    <a:pt x="1425860" y="54559"/>
                  </a:cubicBezTo>
                  <a:cubicBezTo>
                    <a:pt x="1437618" y="89499"/>
                    <a:pt x="1444717" y="101811"/>
                    <a:pt x="1467233" y="127211"/>
                  </a:cubicBezTo>
                  <a:cubicBezTo>
                    <a:pt x="1472779" y="133534"/>
                    <a:pt x="1480543" y="143184"/>
                    <a:pt x="1484426" y="148508"/>
                  </a:cubicBezTo>
                  <a:cubicBezTo>
                    <a:pt x="1496849" y="165478"/>
                    <a:pt x="1505168" y="172910"/>
                    <a:pt x="1536003" y="194539"/>
                  </a:cubicBezTo>
                  <a:cubicBezTo>
                    <a:pt x="1560516" y="211621"/>
                    <a:pt x="1583698" y="233250"/>
                    <a:pt x="1593349" y="248002"/>
                  </a:cubicBezTo>
                  <a:cubicBezTo>
                    <a:pt x="1596676" y="252883"/>
                    <a:pt x="1604218" y="266859"/>
                    <a:pt x="1610319" y="279281"/>
                  </a:cubicBezTo>
                  <a:cubicBezTo>
                    <a:pt x="1616863" y="292481"/>
                    <a:pt x="1623407" y="304127"/>
                    <a:pt x="1626291" y="307344"/>
                  </a:cubicBezTo>
                  <a:cubicBezTo>
                    <a:pt x="1628953" y="310450"/>
                    <a:pt x="1637383" y="318214"/>
                    <a:pt x="1644926" y="324536"/>
                  </a:cubicBezTo>
                  <a:cubicBezTo>
                    <a:pt x="1652468" y="330859"/>
                    <a:pt x="1662673" y="340398"/>
                    <a:pt x="1667664" y="345389"/>
                  </a:cubicBezTo>
                  <a:cubicBezTo>
                    <a:pt x="1677425" y="355594"/>
                    <a:pt x="1688628" y="368461"/>
                    <a:pt x="1688628" y="369570"/>
                  </a:cubicBezTo>
                  <a:cubicBezTo>
                    <a:pt x="1688628" y="370013"/>
                    <a:pt x="1683304" y="376447"/>
                    <a:pt x="1676870" y="383768"/>
                  </a:cubicBezTo>
                  <a:cubicBezTo>
                    <a:pt x="1663560" y="398631"/>
                    <a:pt x="1660233" y="403511"/>
                    <a:pt x="1650250" y="421702"/>
                  </a:cubicBezTo>
                  <a:cubicBezTo>
                    <a:pt x="1646479" y="428801"/>
                    <a:pt x="1640933" y="437563"/>
                    <a:pt x="1637938" y="441224"/>
                  </a:cubicBezTo>
                  <a:cubicBezTo>
                    <a:pt x="1633057" y="447213"/>
                    <a:pt x="1630728" y="448877"/>
                    <a:pt x="1618305" y="455089"/>
                  </a:cubicBezTo>
                  <a:cubicBezTo>
                    <a:pt x="1600558" y="463962"/>
                    <a:pt x="1592017" y="471948"/>
                    <a:pt x="1585251" y="486146"/>
                  </a:cubicBezTo>
                  <a:cubicBezTo>
                    <a:pt x="1572052" y="513765"/>
                    <a:pt x="1568946" y="519533"/>
                    <a:pt x="1563844" y="525190"/>
                  </a:cubicBezTo>
                  <a:cubicBezTo>
                    <a:pt x="1557521" y="532510"/>
                    <a:pt x="1552086" y="535838"/>
                    <a:pt x="1538887" y="540607"/>
                  </a:cubicBezTo>
                  <a:cubicBezTo>
                    <a:pt x="1518699" y="548039"/>
                    <a:pt x="1509937" y="553918"/>
                    <a:pt x="1501285" y="566008"/>
                  </a:cubicBezTo>
                  <a:cubicBezTo>
                    <a:pt x="1487753" y="585086"/>
                    <a:pt x="1476772" y="613703"/>
                    <a:pt x="1481764" y="616920"/>
                  </a:cubicBezTo>
                  <a:cubicBezTo>
                    <a:pt x="1485091" y="618916"/>
                    <a:pt x="1487199" y="615921"/>
                    <a:pt x="1490970" y="604164"/>
                  </a:cubicBezTo>
                  <a:cubicBezTo>
                    <a:pt x="1496960" y="585197"/>
                    <a:pt x="1510492" y="564344"/>
                    <a:pt x="1520918" y="557800"/>
                  </a:cubicBezTo>
                  <a:cubicBezTo>
                    <a:pt x="1523469" y="556136"/>
                    <a:pt x="1532232" y="552143"/>
                    <a:pt x="1540440" y="548926"/>
                  </a:cubicBezTo>
                  <a:cubicBezTo>
                    <a:pt x="1548426" y="545710"/>
                    <a:pt x="1556967" y="541827"/>
                    <a:pt x="1559407" y="540274"/>
                  </a:cubicBezTo>
                  <a:cubicBezTo>
                    <a:pt x="1569168" y="534174"/>
                    <a:pt x="1577931" y="521529"/>
                    <a:pt x="1588024" y="499234"/>
                  </a:cubicBezTo>
                  <a:cubicBezTo>
                    <a:pt x="1598339" y="476607"/>
                    <a:pt x="1602665" y="471948"/>
                    <a:pt x="1623518" y="461965"/>
                  </a:cubicBezTo>
                  <a:cubicBezTo>
                    <a:pt x="1641265" y="453425"/>
                    <a:pt x="1644371" y="449653"/>
                    <a:pt x="1664337" y="413827"/>
                  </a:cubicBezTo>
                  <a:cubicBezTo>
                    <a:pt x="1667554" y="407948"/>
                    <a:pt x="1673875" y="399518"/>
                    <a:pt x="1680752" y="391975"/>
                  </a:cubicBezTo>
                  <a:cubicBezTo>
                    <a:pt x="1686853" y="385209"/>
                    <a:pt x="1694950" y="374894"/>
                    <a:pt x="1698611" y="369015"/>
                  </a:cubicBezTo>
                  <a:cubicBezTo>
                    <a:pt x="1715138" y="342062"/>
                    <a:pt x="1724344" y="333521"/>
                    <a:pt x="1763942" y="307566"/>
                  </a:cubicBezTo>
                  <a:cubicBezTo>
                    <a:pt x="1784684" y="294034"/>
                    <a:pt x="1793114" y="285382"/>
                    <a:pt x="1809419" y="260869"/>
                  </a:cubicBezTo>
                  <a:cubicBezTo>
                    <a:pt x="1816628" y="250221"/>
                    <a:pt x="1823062" y="241236"/>
                    <a:pt x="1824061" y="241014"/>
                  </a:cubicBezTo>
                  <a:cubicBezTo>
                    <a:pt x="1826722" y="240016"/>
                    <a:pt x="1824504" y="256321"/>
                    <a:pt x="1820068" y="270075"/>
                  </a:cubicBezTo>
                  <a:cubicBezTo>
                    <a:pt x="1810528" y="298692"/>
                    <a:pt x="1809419" y="312446"/>
                    <a:pt x="1814854" y="337181"/>
                  </a:cubicBezTo>
                  <a:cubicBezTo>
                    <a:pt x="1824615" y="382104"/>
                    <a:pt x="1834819" y="397965"/>
                    <a:pt x="1875527" y="431795"/>
                  </a:cubicBezTo>
                  <a:cubicBezTo>
                    <a:pt x="1892165" y="445660"/>
                    <a:pt x="1900151" y="454534"/>
                    <a:pt x="1912574" y="472836"/>
                  </a:cubicBezTo>
                  <a:cubicBezTo>
                    <a:pt x="1924109" y="489806"/>
                    <a:pt x="1928435" y="498902"/>
                    <a:pt x="1935756" y="523304"/>
                  </a:cubicBezTo>
                  <a:cubicBezTo>
                    <a:pt x="1950176" y="570666"/>
                    <a:pt x="1954169" y="579873"/>
                    <a:pt x="1963596" y="588746"/>
                  </a:cubicBezTo>
                  <a:cubicBezTo>
                    <a:pt x="1969587" y="594292"/>
                    <a:pt x="1982009" y="602278"/>
                    <a:pt x="1996762" y="610043"/>
                  </a:cubicBezTo>
                  <a:cubicBezTo>
                    <a:pt x="2016727" y="620469"/>
                    <a:pt x="2024602" y="628677"/>
                    <a:pt x="2044900" y="660733"/>
                  </a:cubicBezTo>
                  <a:cubicBezTo>
                    <a:pt x="2057545" y="680587"/>
                    <a:pt x="2064311" y="689461"/>
                    <a:pt x="2080838" y="708095"/>
                  </a:cubicBezTo>
                  <a:cubicBezTo>
                    <a:pt x="2097809" y="727395"/>
                    <a:pt x="2114447" y="741371"/>
                    <a:pt x="2118551" y="739707"/>
                  </a:cubicBezTo>
                  <a:cubicBezTo>
                    <a:pt x="2120659" y="738931"/>
                    <a:pt x="2121879" y="736269"/>
                    <a:pt x="2120991" y="734161"/>
                  </a:cubicBezTo>
                  <a:cubicBezTo>
                    <a:pt x="2120659" y="733496"/>
                    <a:pt x="2117220" y="730390"/>
                    <a:pt x="2113227" y="727395"/>
                  </a:cubicBezTo>
                  <a:cubicBezTo>
                    <a:pt x="2096145" y="714640"/>
                    <a:pt x="2072963" y="687464"/>
                    <a:pt x="2051223" y="654300"/>
                  </a:cubicBezTo>
                  <a:cubicBezTo>
                    <a:pt x="2030038" y="622355"/>
                    <a:pt x="2020942" y="612927"/>
                    <a:pt x="2000644" y="602389"/>
                  </a:cubicBezTo>
                  <a:cubicBezTo>
                    <a:pt x="1983673" y="593405"/>
                    <a:pt x="1970918" y="584864"/>
                    <a:pt x="1966480" y="579762"/>
                  </a:cubicBezTo>
                  <a:cubicBezTo>
                    <a:pt x="1960269" y="572330"/>
                    <a:pt x="1955278" y="559353"/>
                    <a:pt x="1943299" y="519089"/>
                  </a:cubicBezTo>
                  <a:cubicBezTo>
                    <a:pt x="1937087" y="497681"/>
                    <a:pt x="1929434" y="482264"/>
                    <a:pt x="1917343" y="465404"/>
                  </a:cubicBezTo>
                  <a:cubicBezTo>
                    <a:pt x="1903367" y="445882"/>
                    <a:pt x="1896379" y="438340"/>
                    <a:pt x="1879520" y="424697"/>
                  </a:cubicBezTo>
                  <a:cubicBezTo>
                    <a:pt x="1851679" y="401958"/>
                    <a:pt x="1837814" y="384766"/>
                    <a:pt x="1830050" y="363358"/>
                  </a:cubicBezTo>
                  <a:cubicBezTo>
                    <a:pt x="1825391" y="350603"/>
                    <a:pt x="1820733" y="328973"/>
                    <a:pt x="1819735" y="316439"/>
                  </a:cubicBezTo>
                  <a:cubicBezTo>
                    <a:pt x="1818736" y="303906"/>
                    <a:pt x="1820178" y="295476"/>
                    <a:pt x="1826500" y="276398"/>
                  </a:cubicBezTo>
                  <a:cubicBezTo>
                    <a:pt x="1830604" y="263753"/>
                    <a:pt x="1833266" y="250110"/>
                    <a:pt x="1833488" y="238796"/>
                  </a:cubicBezTo>
                  <a:cubicBezTo>
                    <a:pt x="1833599" y="234026"/>
                    <a:pt x="1842362" y="242013"/>
                    <a:pt x="1849794" y="253659"/>
                  </a:cubicBezTo>
                  <a:cubicBezTo>
                    <a:pt x="1853010" y="258650"/>
                    <a:pt x="1860553" y="271517"/>
                    <a:pt x="1866542" y="282276"/>
                  </a:cubicBezTo>
                  <a:cubicBezTo>
                    <a:pt x="1890168" y="324093"/>
                    <a:pt x="1915569" y="356592"/>
                    <a:pt x="1934425" y="369348"/>
                  </a:cubicBezTo>
                  <a:cubicBezTo>
                    <a:pt x="1938307" y="371899"/>
                    <a:pt x="1948734" y="378000"/>
                    <a:pt x="1957496" y="382658"/>
                  </a:cubicBezTo>
                  <a:cubicBezTo>
                    <a:pt x="1990994" y="400738"/>
                    <a:pt x="2010848" y="414381"/>
                    <a:pt x="2025712" y="429688"/>
                  </a:cubicBezTo>
                  <a:cubicBezTo>
                    <a:pt x="2032811" y="436898"/>
                    <a:pt x="2035362" y="440558"/>
                    <a:pt x="2040242" y="451095"/>
                  </a:cubicBezTo>
                  <a:cubicBezTo>
                    <a:pt x="2043569" y="457972"/>
                    <a:pt x="2047119" y="465404"/>
                    <a:pt x="2048118" y="467622"/>
                  </a:cubicBezTo>
                  <a:cubicBezTo>
                    <a:pt x="2053108" y="477383"/>
                    <a:pt x="2073074" y="492136"/>
                    <a:pt x="2100028" y="506000"/>
                  </a:cubicBezTo>
                  <a:cubicBezTo>
                    <a:pt x="2107348" y="509772"/>
                    <a:pt x="2116444" y="515207"/>
                    <a:pt x="2120325" y="518091"/>
                  </a:cubicBezTo>
                  <a:cubicBezTo>
                    <a:pt x="2130086" y="525300"/>
                    <a:pt x="2144173" y="538833"/>
                    <a:pt x="2150274" y="547041"/>
                  </a:cubicBezTo>
                  <a:cubicBezTo>
                    <a:pt x="2155931" y="554472"/>
                    <a:pt x="2166579" y="574659"/>
                    <a:pt x="2174565" y="593405"/>
                  </a:cubicBezTo>
                  <a:cubicBezTo>
                    <a:pt x="2184881" y="616920"/>
                    <a:pt x="2200410" y="635554"/>
                    <a:pt x="2223924" y="652303"/>
                  </a:cubicBezTo>
                  <a:cubicBezTo>
                    <a:pt x="2244001" y="666612"/>
                    <a:pt x="2255315" y="679922"/>
                    <a:pt x="2262524" y="697669"/>
                  </a:cubicBezTo>
                  <a:cubicBezTo>
                    <a:pt x="2269180" y="713863"/>
                    <a:pt x="2277277" y="729503"/>
                    <a:pt x="2283266" y="737378"/>
                  </a:cubicBezTo>
                  <a:cubicBezTo>
                    <a:pt x="2286704" y="742037"/>
                    <a:pt x="2297242" y="752352"/>
                    <a:pt x="2307114" y="761004"/>
                  </a:cubicBezTo>
                  <a:cubicBezTo>
                    <a:pt x="2327634" y="778973"/>
                    <a:pt x="2337062" y="789510"/>
                    <a:pt x="2344937" y="803375"/>
                  </a:cubicBezTo>
                  <a:cubicBezTo>
                    <a:pt x="2348043" y="808921"/>
                    <a:pt x="2350483" y="813801"/>
                    <a:pt x="2350483" y="814134"/>
                  </a:cubicBezTo>
                  <a:cubicBezTo>
                    <a:pt x="2350483" y="814578"/>
                    <a:pt x="2333291" y="814911"/>
                    <a:pt x="2312216" y="814911"/>
                  </a:cubicBezTo>
                  <a:lnTo>
                    <a:pt x="2273838" y="814911"/>
                  </a:lnTo>
                  <a:lnTo>
                    <a:pt x="2269845" y="809808"/>
                  </a:lnTo>
                  <a:cubicBezTo>
                    <a:pt x="2267627" y="807146"/>
                    <a:pt x="2262746" y="800047"/>
                    <a:pt x="2258975" y="794169"/>
                  </a:cubicBezTo>
                  <a:cubicBezTo>
                    <a:pt x="2253762" y="785739"/>
                    <a:pt x="2247328" y="778529"/>
                    <a:pt x="2229137" y="760560"/>
                  </a:cubicBezTo>
                  <a:cubicBezTo>
                    <a:pt x="2199744" y="731388"/>
                    <a:pt x="2189540" y="717191"/>
                    <a:pt x="2169130" y="676594"/>
                  </a:cubicBezTo>
                  <a:cubicBezTo>
                    <a:pt x="2150828" y="639880"/>
                    <a:pt x="2141289" y="626903"/>
                    <a:pt x="2113227" y="600836"/>
                  </a:cubicBezTo>
                  <a:cubicBezTo>
                    <a:pt x="2100693" y="589190"/>
                    <a:pt x="2068637" y="562569"/>
                    <a:pt x="2063868" y="560018"/>
                  </a:cubicBezTo>
                  <a:cubicBezTo>
                    <a:pt x="2061871" y="558909"/>
                    <a:pt x="2060873" y="559020"/>
                    <a:pt x="2059542" y="560573"/>
                  </a:cubicBezTo>
                  <a:cubicBezTo>
                    <a:pt x="2058433" y="561571"/>
                    <a:pt x="2057656" y="562791"/>
                    <a:pt x="2057656" y="563235"/>
                  </a:cubicBezTo>
                  <a:cubicBezTo>
                    <a:pt x="2057656" y="564566"/>
                    <a:pt x="2063091" y="569335"/>
                    <a:pt x="2077178" y="580427"/>
                  </a:cubicBezTo>
                  <a:cubicBezTo>
                    <a:pt x="2106461" y="603499"/>
                    <a:pt x="2129421" y="626237"/>
                    <a:pt x="2141844" y="644761"/>
                  </a:cubicBezTo>
                  <a:cubicBezTo>
                    <a:pt x="2145172" y="649641"/>
                    <a:pt x="2153823" y="664948"/>
                    <a:pt x="2160922" y="679035"/>
                  </a:cubicBezTo>
                  <a:cubicBezTo>
                    <a:pt x="2185435" y="726175"/>
                    <a:pt x="2192645" y="736380"/>
                    <a:pt x="2222371" y="765773"/>
                  </a:cubicBezTo>
                  <a:cubicBezTo>
                    <a:pt x="2240673" y="783853"/>
                    <a:pt x="2246552" y="790619"/>
                    <a:pt x="2253207" y="800602"/>
                  </a:cubicBezTo>
                  <a:cubicBezTo>
                    <a:pt x="2257644" y="807479"/>
                    <a:pt x="2261526" y="813358"/>
                    <a:pt x="2261748" y="813801"/>
                  </a:cubicBezTo>
                  <a:cubicBezTo>
                    <a:pt x="2261970" y="814245"/>
                    <a:pt x="2218489" y="814911"/>
                    <a:pt x="2165248" y="815021"/>
                  </a:cubicBezTo>
                  <a:cubicBezTo>
                    <a:pt x="2074405" y="815354"/>
                    <a:pt x="2068304" y="815465"/>
                    <a:pt x="2066308" y="817462"/>
                  </a:cubicBezTo>
                  <a:cubicBezTo>
                    <a:pt x="2064755" y="818904"/>
                    <a:pt x="2064533" y="820013"/>
                    <a:pt x="2065310" y="821344"/>
                  </a:cubicBezTo>
                  <a:cubicBezTo>
                    <a:pt x="2066419" y="823008"/>
                    <a:pt x="2086052" y="823119"/>
                    <a:pt x="2251876" y="823008"/>
                  </a:cubicBezTo>
                  <a:cubicBezTo>
                    <a:pt x="2353811" y="823008"/>
                    <a:pt x="2437666" y="822564"/>
                    <a:pt x="2438220" y="821899"/>
                  </a:cubicBezTo>
                  <a:cubicBezTo>
                    <a:pt x="2438775" y="821233"/>
                    <a:pt x="2438997" y="819680"/>
                    <a:pt x="2438775" y="818127"/>
                  </a:cubicBezTo>
                  <a:close/>
                  <a:moveTo>
                    <a:pt x="269305" y="589412"/>
                  </a:moveTo>
                  <a:cubicBezTo>
                    <a:pt x="265977" y="605384"/>
                    <a:pt x="259655" y="627346"/>
                    <a:pt x="255995" y="635443"/>
                  </a:cubicBezTo>
                  <a:cubicBezTo>
                    <a:pt x="254109" y="639436"/>
                    <a:pt x="249007" y="648088"/>
                    <a:pt x="244681" y="654521"/>
                  </a:cubicBezTo>
                  <a:cubicBezTo>
                    <a:pt x="233700" y="670383"/>
                    <a:pt x="232258" y="674043"/>
                    <a:pt x="230816" y="689683"/>
                  </a:cubicBezTo>
                  <a:cubicBezTo>
                    <a:pt x="228820" y="712976"/>
                    <a:pt x="224827" y="722626"/>
                    <a:pt x="211960" y="735714"/>
                  </a:cubicBezTo>
                  <a:cubicBezTo>
                    <a:pt x="207301" y="740373"/>
                    <a:pt x="202310" y="745919"/>
                    <a:pt x="200646" y="748026"/>
                  </a:cubicBezTo>
                  <a:cubicBezTo>
                    <a:pt x="195544" y="754903"/>
                    <a:pt x="193103" y="765108"/>
                    <a:pt x="192549" y="782744"/>
                  </a:cubicBezTo>
                  <a:cubicBezTo>
                    <a:pt x="192216" y="791507"/>
                    <a:pt x="191329" y="802599"/>
                    <a:pt x="190663" y="807146"/>
                  </a:cubicBezTo>
                  <a:lnTo>
                    <a:pt x="189332" y="815798"/>
                  </a:lnTo>
                  <a:lnTo>
                    <a:pt x="50239" y="815798"/>
                  </a:lnTo>
                  <a:lnTo>
                    <a:pt x="52347" y="811916"/>
                  </a:lnTo>
                  <a:cubicBezTo>
                    <a:pt x="56673" y="804151"/>
                    <a:pt x="76528" y="785961"/>
                    <a:pt x="91058" y="776422"/>
                  </a:cubicBezTo>
                  <a:cubicBezTo>
                    <a:pt x="98822" y="771319"/>
                    <a:pt x="106808" y="765773"/>
                    <a:pt x="108694" y="764220"/>
                  </a:cubicBezTo>
                  <a:cubicBezTo>
                    <a:pt x="116015" y="758120"/>
                    <a:pt x="122781" y="748137"/>
                    <a:pt x="130434" y="731832"/>
                  </a:cubicBezTo>
                  <a:cubicBezTo>
                    <a:pt x="141637" y="708317"/>
                    <a:pt x="144299" y="706099"/>
                    <a:pt x="169921" y="697558"/>
                  </a:cubicBezTo>
                  <a:cubicBezTo>
                    <a:pt x="202532" y="686799"/>
                    <a:pt x="210185" y="678591"/>
                    <a:pt x="226934" y="636885"/>
                  </a:cubicBezTo>
                  <a:cubicBezTo>
                    <a:pt x="242351" y="598285"/>
                    <a:pt x="250449" y="586195"/>
                    <a:pt x="264092" y="581204"/>
                  </a:cubicBezTo>
                  <a:cubicBezTo>
                    <a:pt x="267641" y="579762"/>
                    <a:pt x="270747" y="578874"/>
                    <a:pt x="270969" y="579096"/>
                  </a:cubicBezTo>
                  <a:cubicBezTo>
                    <a:pt x="271191" y="579318"/>
                    <a:pt x="270525" y="583977"/>
                    <a:pt x="269416" y="589412"/>
                  </a:cubicBezTo>
                  <a:close/>
                  <a:moveTo>
                    <a:pt x="1164978" y="363358"/>
                  </a:moveTo>
                  <a:cubicBezTo>
                    <a:pt x="1163758" y="367019"/>
                    <a:pt x="1161539" y="374228"/>
                    <a:pt x="1160098" y="379331"/>
                  </a:cubicBezTo>
                  <a:cubicBezTo>
                    <a:pt x="1158323" y="385431"/>
                    <a:pt x="1154441" y="393639"/>
                    <a:pt x="1148673" y="403511"/>
                  </a:cubicBezTo>
                  <a:cubicBezTo>
                    <a:pt x="1138136" y="421369"/>
                    <a:pt x="1134475" y="429466"/>
                    <a:pt x="1129595" y="446880"/>
                  </a:cubicBezTo>
                  <a:cubicBezTo>
                    <a:pt x="1122718" y="470284"/>
                    <a:pt x="1119723" y="473723"/>
                    <a:pt x="1098426" y="480378"/>
                  </a:cubicBezTo>
                  <a:cubicBezTo>
                    <a:pt x="1078572" y="486701"/>
                    <a:pt x="1070918" y="493245"/>
                    <a:pt x="1064485" y="508884"/>
                  </a:cubicBezTo>
                  <a:cubicBezTo>
                    <a:pt x="1058718" y="523304"/>
                    <a:pt x="1053615" y="532954"/>
                    <a:pt x="1040083" y="555027"/>
                  </a:cubicBezTo>
                  <a:cubicBezTo>
                    <a:pt x="1025109" y="579318"/>
                    <a:pt x="1022558" y="584753"/>
                    <a:pt x="1020561" y="597398"/>
                  </a:cubicBezTo>
                  <a:cubicBezTo>
                    <a:pt x="1019785" y="602944"/>
                    <a:pt x="1018121" y="608933"/>
                    <a:pt x="1017012" y="610930"/>
                  </a:cubicBezTo>
                  <a:cubicBezTo>
                    <a:pt x="1014793" y="615145"/>
                    <a:pt x="1001705" y="631783"/>
                    <a:pt x="991944" y="642542"/>
                  </a:cubicBezTo>
                  <a:lnTo>
                    <a:pt x="984956" y="650306"/>
                  </a:lnTo>
                  <a:lnTo>
                    <a:pt x="978301" y="644317"/>
                  </a:lnTo>
                  <a:cubicBezTo>
                    <a:pt x="974752" y="640878"/>
                    <a:pt x="963549" y="630452"/>
                    <a:pt x="953455" y="620913"/>
                  </a:cubicBezTo>
                  <a:cubicBezTo>
                    <a:pt x="943472" y="611485"/>
                    <a:pt x="928165" y="597176"/>
                    <a:pt x="919514" y="589190"/>
                  </a:cubicBezTo>
                  <a:cubicBezTo>
                    <a:pt x="901545" y="572552"/>
                    <a:pt x="895888" y="566119"/>
                    <a:pt x="887347" y="553030"/>
                  </a:cubicBezTo>
                  <a:cubicBezTo>
                    <a:pt x="880470" y="542604"/>
                    <a:pt x="863610" y="509661"/>
                    <a:pt x="849413" y="479158"/>
                  </a:cubicBezTo>
                  <a:lnTo>
                    <a:pt x="840095" y="458971"/>
                  </a:lnTo>
                  <a:lnTo>
                    <a:pt x="844421" y="454534"/>
                  </a:lnTo>
                  <a:cubicBezTo>
                    <a:pt x="849524" y="449432"/>
                    <a:pt x="853738" y="447102"/>
                    <a:pt x="868713" y="441113"/>
                  </a:cubicBezTo>
                  <a:cubicBezTo>
                    <a:pt x="887569" y="433570"/>
                    <a:pt x="894446" y="428690"/>
                    <a:pt x="913081" y="409723"/>
                  </a:cubicBezTo>
                  <a:cubicBezTo>
                    <a:pt x="922508" y="400294"/>
                    <a:pt x="935708" y="387650"/>
                    <a:pt x="942585" y="381771"/>
                  </a:cubicBezTo>
                  <a:cubicBezTo>
                    <a:pt x="964547" y="362915"/>
                    <a:pt x="969982" y="356149"/>
                    <a:pt x="981851" y="332301"/>
                  </a:cubicBezTo>
                  <a:cubicBezTo>
                    <a:pt x="985510" y="325091"/>
                    <a:pt x="992720" y="312779"/>
                    <a:pt x="997933" y="305126"/>
                  </a:cubicBezTo>
                  <a:cubicBezTo>
                    <a:pt x="1011909" y="284273"/>
                    <a:pt x="1024332" y="272626"/>
                    <a:pt x="1040083" y="266304"/>
                  </a:cubicBezTo>
                  <a:cubicBezTo>
                    <a:pt x="1048069" y="262976"/>
                    <a:pt x="1053504" y="262644"/>
                    <a:pt x="1060603" y="265084"/>
                  </a:cubicBezTo>
                  <a:cubicBezTo>
                    <a:pt x="1068590" y="267968"/>
                    <a:pt x="1078794" y="275954"/>
                    <a:pt x="1100090" y="296363"/>
                  </a:cubicBezTo>
                  <a:cubicBezTo>
                    <a:pt x="1118503" y="314110"/>
                    <a:pt x="1157546" y="349604"/>
                    <a:pt x="1163980" y="354596"/>
                  </a:cubicBezTo>
                  <a:lnTo>
                    <a:pt x="1166642" y="356703"/>
                  </a:lnTo>
                  <a:lnTo>
                    <a:pt x="1164534" y="363469"/>
                  </a:ln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0" name="Google Shape;400;p41"/>
            <p:cNvSpPr/>
            <p:nvPr/>
          </p:nvSpPr>
          <p:spPr>
            <a:xfrm>
              <a:off x="10836733" y="2807315"/>
              <a:ext cx="175532" cy="228765"/>
            </a:xfrm>
            <a:custGeom>
              <a:rect b="b" l="l" r="r" t="t"/>
              <a:pathLst>
                <a:path extrusionOk="0" h="228765" w="175532">
                  <a:moveTo>
                    <a:pt x="96397" y="143844"/>
                  </a:moveTo>
                  <a:cubicBezTo>
                    <a:pt x="98504" y="145618"/>
                    <a:pt x="105825" y="149833"/>
                    <a:pt x="112702" y="153272"/>
                  </a:cubicBezTo>
                  <a:cubicBezTo>
                    <a:pt x="129673" y="161924"/>
                    <a:pt x="136550" y="168689"/>
                    <a:pt x="145755" y="186547"/>
                  </a:cubicBezTo>
                  <a:cubicBezTo>
                    <a:pt x="149638" y="193979"/>
                    <a:pt x="154518" y="202964"/>
                    <a:pt x="156626" y="206291"/>
                  </a:cubicBezTo>
                  <a:cubicBezTo>
                    <a:pt x="158844" y="209730"/>
                    <a:pt x="162172" y="215608"/>
                    <a:pt x="164057" y="219380"/>
                  </a:cubicBezTo>
                  <a:cubicBezTo>
                    <a:pt x="165943" y="223151"/>
                    <a:pt x="168272" y="226922"/>
                    <a:pt x="169381" y="227809"/>
                  </a:cubicBezTo>
                  <a:cubicBezTo>
                    <a:pt x="171489" y="229584"/>
                    <a:pt x="174595" y="228808"/>
                    <a:pt x="175482" y="226146"/>
                  </a:cubicBezTo>
                  <a:cubicBezTo>
                    <a:pt x="176147" y="224371"/>
                    <a:pt x="170158" y="211837"/>
                    <a:pt x="163503" y="201522"/>
                  </a:cubicBezTo>
                  <a:cubicBezTo>
                    <a:pt x="161395" y="198194"/>
                    <a:pt x="157513" y="190984"/>
                    <a:pt x="154629" y="185438"/>
                  </a:cubicBezTo>
                  <a:cubicBezTo>
                    <a:pt x="143870" y="163920"/>
                    <a:pt x="134997" y="154825"/>
                    <a:pt x="115808" y="145618"/>
                  </a:cubicBezTo>
                  <a:cubicBezTo>
                    <a:pt x="97838" y="136967"/>
                    <a:pt x="97284" y="136190"/>
                    <a:pt x="78095" y="95483"/>
                  </a:cubicBezTo>
                  <a:cubicBezTo>
                    <a:pt x="71329" y="81063"/>
                    <a:pt x="64452" y="71524"/>
                    <a:pt x="44154" y="48009"/>
                  </a:cubicBezTo>
                  <a:cubicBezTo>
                    <a:pt x="20528" y="20723"/>
                    <a:pt x="18864" y="18727"/>
                    <a:pt x="12209" y="9188"/>
                  </a:cubicBezTo>
                  <a:cubicBezTo>
                    <a:pt x="6219" y="758"/>
                    <a:pt x="3113" y="-1461"/>
                    <a:pt x="784" y="869"/>
                  </a:cubicBezTo>
                  <a:cubicBezTo>
                    <a:pt x="-1324" y="2976"/>
                    <a:pt x="673" y="7635"/>
                    <a:pt x="8548" y="17950"/>
                  </a:cubicBezTo>
                  <a:cubicBezTo>
                    <a:pt x="13207" y="24162"/>
                    <a:pt x="20860" y="33590"/>
                    <a:pt x="25408" y="38581"/>
                  </a:cubicBezTo>
                  <a:cubicBezTo>
                    <a:pt x="39273" y="53888"/>
                    <a:pt x="57907" y="76848"/>
                    <a:pt x="63231" y="84946"/>
                  </a:cubicBezTo>
                  <a:cubicBezTo>
                    <a:pt x="65894" y="89160"/>
                    <a:pt x="71772" y="100585"/>
                    <a:pt x="75987" y="110124"/>
                  </a:cubicBezTo>
                  <a:cubicBezTo>
                    <a:pt x="84417" y="129091"/>
                    <a:pt x="90185" y="138852"/>
                    <a:pt x="96286" y="143733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1" name="Google Shape;401;p41"/>
            <p:cNvSpPr/>
            <p:nvPr/>
          </p:nvSpPr>
          <p:spPr>
            <a:xfrm>
              <a:off x="10956087" y="3049428"/>
              <a:ext cx="193007" cy="277219"/>
            </a:xfrm>
            <a:custGeom>
              <a:rect b="b" l="l" r="r" t="t"/>
              <a:pathLst>
                <a:path extrusionOk="0" h="277219" w="193007">
                  <a:moveTo>
                    <a:pt x="186790" y="1336"/>
                  </a:moveTo>
                  <a:cubicBezTo>
                    <a:pt x="186236" y="2112"/>
                    <a:pt x="184794" y="7104"/>
                    <a:pt x="183684" y="12317"/>
                  </a:cubicBezTo>
                  <a:cubicBezTo>
                    <a:pt x="178804" y="35499"/>
                    <a:pt x="159837" y="60899"/>
                    <a:pt x="111032" y="108706"/>
                  </a:cubicBezTo>
                  <a:cubicBezTo>
                    <a:pt x="97501" y="122127"/>
                    <a:pt x="83414" y="136990"/>
                    <a:pt x="79753" y="141759"/>
                  </a:cubicBezTo>
                  <a:cubicBezTo>
                    <a:pt x="67552" y="158175"/>
                    <a:pt x="53465" y="184796"/>
                    <a:pt x="42152" y="212304"/>
                  </a:cubicBezTo>
                  <a:cubicBezTo>
                    <a:pt x="31836" y="237594"/>
                    <a:pt x="28508" y="243029"/>
                    <a:pt x="12980" y="258779"/>
                  </a:cubicBezTo>
                  <a:cubicBezTo>
                    <a:pt x="-885" y="272977"/>
                    <a:pt x="-2771" y="276415"/>
                    <a:pt x="3219" y="277192"/>
                  </a:cubicBezTo>
                  <a:cubicBezTo>
                    <a:pt x="5548" y="277525"/>
                    <a:pt x="8765" y="274973"/>
                    <a:pt x="20301" y="262994"/>
                  </a:cubicBezTo>
                  <a:cubicBezTo>
                    <a:pt x="36273" y="246689"/>
                    <a:pt x="39711" y="241365"/>
                    <a:pt x="50581" y="214190"/>
                  </a:cubicBezTo>
                  <a:cubicBezTo>
                    <a:pt x="60232" y="190231"/>
                    <a:pt x="74097" y="164165"/>
                    <a:pt x="85410" y="148082"/>
                  </a:cubicBezTo>
                  <a:cubicBezTo>
                    <a:pt x="88072" y="144200"/>
                    <a:pt x="103712" y="127673"/>
                    <a:pt x="119906" y="111479"/>
                  </a:cubicBezTo>
                  <a:cubicBezTo>
                    <a:pt x="170375" y="60788"/>
                    <a:pt x="185903" y="39825"/>
                    <a:pt x="191338" y="14424"/>
                  </a:cubicBezTo>
                  <a:cubicBezTo>
                    <a:pt x="193224" y="5662"/>
                    <a:pt x="193445" y="3110"/>
                    <a:pt x="192336" y="1668"/>
                  </a:cubicBezTo>
                  <a:cubicBezTo>
                    <a:pt x="190562" y="-439"/>
                    <a:pt x="188344" y="-550"/>
                    <a:pt x="186790" y="1336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" name="Google Shape;402;p41"/>
            <p:cNvSpPr/>
            <p:nvPr/>
          </p:nvSpPr>
          <p:spPr>
            <a:xfrm>
              <a:off x="10111956" y="3069580"/>
              <a:ext cx="151738" cy="304624"/>
            </a:xfrm>
            <a:custGeom>
              <a:rect b="b" l="l" r="r" t="t"/>
              <a:pathLst>
                <a:path extrusionOk="0" h="304624" w="151738">
                  <a:moveTo>
                    <a:pt x="260" y="280333"/>
                  </a:moveTo>
                  <a:cubicBezTo>
                    <a:pt x="-295" y="290982"/>
                    <a:pt x="-73" y="292534"/>
                    <a:pt x="2034" y="296084"/>
                  </a:cubicBezTo>
                  <a:cubicBezTo>
                    <a:pt x="5140" y="300964"/>
                    <a:pt x="12794" y="304514"/>
                    <a:pt x="20003" y="304625"/>
                  </a:cubicBezTo>
                  <a:cubicBezTo>
                    <a:pt x="32759" y="304625"/>
                    <a:pt x="65924" y="292534"/>
                    <a:pt x="84669" y="281110"/>
                  </a:cubicBezTo>
                  <a:cubicBezTo>
                    <a:pt x="101196" y="271127"/>
                    <a:pt x="111845" y="265914"/>
                    <a:pt x="129037" y="259813"/>
                  </a:cubicBezTo>
                  <a:cubicBezTo>
                    <a:pt x="143124" y="254822"/>
                    <a:pt x="144455" y="254045"/>
                    <a:pt x="147671" y="249498"/>
                  </a:cubicBezTo>
                  <a:cubicBezTo>
                    <a:pt x="149557" y="246947"/>
                    <a:pt x="151332" y="242621"/>
                    <a:pt x="151553" y="240070"/>
                  </a:cubicBezTo>
                  <a:cubicBezTo>
                    <a:pt x="152108" y="235855"/>
                    <a:pt x="151664" y="234967"/>
                    <a:pt x="146673" y="229532"/>
                  </a:cubicBezTo>
                  <a:cubicBezTo>
                    <a:pt x="143567" y="226205"/>
                    <a:pt x="135692" y="216998"/>
                    <a:pt x="128926" y="208901"/>
                  </a:cubicBezTo>
                  <a:cubicBezTo>
                    <a:pt x="122271" y="200804"/>
                    <a:pt x="112288" y="189047"/>
                    <a:pt x="106631" y="182946"/>
                  </a:cubicBezTo>
                  <a:cubicBezTo>
                    <a:pt x="93321" y="168416"/>
                    <a:pt x="86000" y="157213"/>
                    <a:pt x="74243" y="133920"/>
                  </a:cubicBezTo>
                  <a:cubicBezTo>
                    <a:pt x="63594" y="112512"/>
                    <a:pt x="60267" y="103195"/>
                    <a:pt x="54943" y="79569"/>
                  </a:cubicBezTo>
                  <a:cubicBezTo>
                    <a:pt x="50728" y="60713"/>
                    <a:pt x="45848" y="47736"/>
                    <a:pt x="37196" y="32318"/>
                  </a:cubicBezTo>
                  <a:cubicBezTo>
                    <a:pt x="28322" y="16678"/>
                    <a:pt x="22665" y="9690"/>
                    <a:pt x="14568" y="4477"/>
                  </a:cubicBezTo>
                  <a:cubicBezTo>
                    <a:pt x="7026" y="-403"/>
                    <a:pt x="3476" y="-1180"/>
                    <a:pt x="2367" y="1593"/>
                  </a:cubicBezTo>
                  <a:cubicBezTo>
                    <a:pt x="1702" y="3479"/>
                    <a:pt x="1923" y="5919"/>
                    <a:pt x="4142" y="18120"/>
                  </a:cubicBezTo>
                  <a:cubicBezTo>
                    <a:pt x="4807" y="22002"/>
                    <a:pt x="5917" y="37753"/>
                    <a:pt x="6582" y="52949"/>
                  </a:cubicBezTo>
                  <a:cubicBezTo>
                    <a:pt x="7913" y="83673"/>
                    <a:pt x="9244" y="94322"/>
                    <a:pt x="16232" y="129150"/>
                  </a:cubicBezTo>
                  <a:cubicBezTo>
                    <a:pt x="24107" y="168859"/>
                    <a:pt x="23775" y="181615"/>
                    <a:pt x="13681" y="217664"/>
                  </a:cubicBezTo>
                  <a:cubicBezTo>
                    <a:pt x="4475" y="250607"/>
                    <a:pt x="592" y="268132"/>
                    <a:pt x="38" y="280222"/>
                  </a:cubicBezTo>
                  <a:close/>
                  <a:moveTo>
                    <a:pt x="29764" y="170523"/>
                  </a:moveTo>
                  <a:cubicBezTo>
                    <a:pt x="29653" y="154440"/>
                    <a:pt x="29210" y="150225"/>
                    <a:pt x="24107" y="125268"/>
                  </a:cubicBezTo>
                  <a:cubicBezTo>
                    <a:pt x="17341" y="91216"/>
                    <a:pt x="15456" y="76131"/>
                    <a:pt x="13903" y="42966"/>
                  </a:cubicBezTo>
                  <a:cubicBezTo>
                    <a:pt x="13348" y="28657"/>
                    <a:pt x="12350" y="15680"/>
                    <a:pt x="12017" y="14016"/>
                  </a:cubicBezTo>
                  <a:cubicBezTo>
                    <a:pt x="11352" y="11132"/>
                    <a:pt x="11463" y="11354"/>
                    <a:pt x="15567" y="15236"/>
                  </a:cubicBezTo>
                  <a:cubicBezTo>
                    <a:pt x="18007" y="17455"/>
                    <a:pt x="22333" y="23001"/>
                    <a:pt x="25106" y="27659"/>
                  </a:cubicBezTo>
                  <a:cubicBezTo>
                    <a:pt x="36309" y="45628"/>
                    <a:pt x="41633" y="59049"/>
                    <a:pt x="48621" y="87223"/>
                  </a:cubicBezTo>
                  <a:cubicBezTo>
                    <a:pt x="54943" y="113067"/>
                    <a:pt x="55386" y="114176"/>
                    <a:pt x="66256" y="136249"/>
                  </a:cubicBezTo>
                  <a:cubicBezTo>
                    <a:pt x="79345" y="162537"/>
                    <a:pt x="86333" y="173518"/>
                    <a:pt x="98867" y="186939"/>
                  </a:cubicBezTo>
                  <a:cubicBezTo>
                    <a:pt x="111734" y="200582"/>
                    <a:pt x="142680" y="238184"/>
                    <a:pt x="142680" y="240181"/>
                  </a:cubicBezTo>
                  <a:cubicBezTo>
                    <a:pt x="142680" y="243841"/>
                    <a:pt x="137688" y="247945"/>
                    <a:pt x="130479" y="250163"/>
                  </a:cubicBezTo>
                  <a:cubicBezTo>
                    <a:pt x="113287" y="255487"/>
                    <a:pt x="97980" y="262808"/>
                    <a:pt x="77348" y="275453"/>
                  </a:cubicBezTo>
                  <a:cubicBezTo>
                    <a:pt x="64704" y="283106"/>
                    <a:pt x="34534" y="294753"/>
                    <a:pt x="23331" y="295973"/>
                  </a:cubicBezTo>
                  <a:cubicBezTo>
                    <a:pt x="16787" y="296638"/>
                    <a:pt x="10908" y="294864"/>
                    <a:pt x="9133" y="291536"/>
                  </a:cubicBezTo>
                  <a:cubicBezTo>
                    <a:pt x="6027" y="285879"/>
                    <a:pt x="9910" y="262808"/>
                    <a:pt x="20336" y="226094"/>
                  </a:cubicBezTo>
                  <a:cubicBezTo>
                    <a:pt x="28988" y="195480"/>
                    <a:pt x="29764" y="190489"/>
                    <a:pt x="29653" y="170634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" name="Google Shape;403;p41"/>
            <p:cNvSpPr/>
            <p:nvPr/>
          </p:nvSpPr>
          <p:spPr>
            <a:xfrm>
              <a:off x="9653655" y="3276271"/>
              <a:ext cx="46667" cy="152006"/>
            </a:xfrm>
            <a:custGeom>
              <a:rect b="b" l="l" r="r" t="t"/>
              <a:pathLst>
                <a:path extrusionOk="0" h="152006" w="46667">
                  <a:moveTo>
                    <a:pt x="38954" y="2432"/>
                  </a:moveTo>
                  <a:cubicBezTo>
                    <a:pt x="37734" y="5759"/>
                    <a:pt x="34961" y="18515"/>
                    <a:pt x="31744" y="35375"/>
                  </a:cubicBezTo>
                  <a:cubicBezTo>
                    <a:pt x="28527" y="52900"/>
                    <a:pt x="20097" y="78190"/>
                    <a:pt x="11778" y="95604"/>
                  </a:cubicBezTo>
                  <a:cubicBezTo>
                    <a:pt x="2794" y="114238"/>
                    <a:pt x="1241" y="119784"/>
                    <a:pt x="354" y="135978"/>
                  </a:cubicBezTo>
                  <a:cubicBezTo>
                    <a:pt x="-312" y="147292"/>
                    <a:pt x="-90" y="149400"/>
                    <a:pt x="1463" y="150731"/>
                  </a:cubicBezTo>
                  <a:cubicBezTo>
                    <a:pt x="2572" y="151729"/>
                    <a:pt x="4347" y="152173"/>
                    <a:pt x="5456" y="151951"/>
                  </a:cubicBezTo>
                  <a:cubicBezTo>
                    <a:pt x="7342" y="151618"/>
                    <a:pt x="7674" y="149843"/>
                    <a:pt x="8451" y="138419"/>
                  </a:cubicBezTo>
                  <a:cubicBezTo>
                    <a:pt x="9227" y="123001"/>
                    <a:pt x="11556" y="115126"/>
                    <a:pt x="19986" y="97822"/>
                  </a:cubicBezTo>
                  <a:cubicBezTo>
                    <a:pt x="28416" y="80741"/>
                    <a:pt x="37179" y="52567"/>
                    <a:pt x="40728" y="31825"/>
                  </a:cubicBezTo>
                  <a:cubicBezTo>
                    <a:pt x="42281" y="22397"/>
                    <a:pt x="44388" y="12193"/>
                    <a:pt x="45498" y="9309"/>
                  </a:cubicBezTo>
                  <a:cubicBezTo>
                    <a:pt x="46496" y="6314"/>
                    <a:pt x="46939" y="3097"/>
                    <a:pt x="46496" y="1988"/>
                  </a:cubicBezTo>
                  <a:cubicBezTo>
                    <a:pt x="45387" y="-1007"/>
                    <a:pt x="40285" y="-452"/>
                    <a:pt x="39065" y="2542"/>
                  </a:cubicBezTo>
                  <a:close/>
                </a:path>
              </a:pathLst>
            </a:custGeom>
            <a:solidFill>
              <a:schemeClr val="dk1"/>
            </a:solidFill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04" name="Google Shape;404;p41"/>
          <p:cNvSpPr/>
          <p:nvPr/>
        </p:nvSpPr>
        <p:spPr>
          <a:xfrm>
            <a:off x="4257850" y="152325"/>
            <a:ext cx="4886100" cy="2484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405" name="Google Shape;405;p41" title="Haiti_1116_BCMalnutrition-Maylove_CAvila_137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6562" y="191875"/>
            <a:ext cx="3608674" cy="2405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42"/>
          <p:cNvSpPr txBox="1"/>
          <p:nvPr>
            <p:ph type="ctrTitle"/>
          </p:nvPr>
        </p:nvSpPr>
        <p:spPr>
          <a:xfrm>
            <a:off x="3756600" y="1194713"/>
            <a:ext cx="4674000" cy="219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" name="Google Shape;411;p42"/>
          <p:cNvSpPr txBox="1"/>
          <p:nvPr>
            <p:ph idx="1" type="subTitle"/>
          </p:nvPr>
        </p:nvSpPr>
        <p:spPr>
          <a:xfrm>
            <a:off x="5563675" y="3825525"/>
            <a:ext cx="2867100" cy="69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12" name="Google Shape;412;p42" title="STAGE.jpeg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1229" l="0" r="0" t="1229"/>
          <a:stretch/>
        </p:blipFill>
        <p:spPr>
          <a:xfrm>
            <a:off x="28925" y="0"/>
            <a:ext cx="9115076" cy="5143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Happy International Mountain Day by Slidesgo">
  <a:themeElements>
    <a:clrScheme name="Simple Light">
      <a:dk1>
        <a:srgbClr val="5E3F1D"/>
      </a:dk1>
      <a:lt1>
        <a:srgbClr val="E9DAC9"/>
      </a:lt1>
      <a:dk2>
        <a:srgbClr val="3E8A62"/>
      </a:dk2>
      <a:lt2>
        <a:srgbClr val="7DB196"/>
      </a:lt2>
      <a:accent1>
        <a:srgbClr val="F08B33"/>
      </a:accent1>
      <a:accent2>
        <a:srgbClr val="F5B075"/>
      </a:accent2>
      <a:accent3>
        <a:srgbClr val="B48A5A"/>
      </a:accent3>
      <a:accent4>
        <a:srgbClr val="FFFFFF"/>
      </a:accent4>
      <a:accent5>
        <a:srgbClr val="FFFFFF"/>
      </a:accent5>
      <a:accent6>
        <a:srgbClr val="FFFFFF"/>
      </a:accent6>
      <a:hlink>
        <a:srgbClr val="5E3F1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